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4" r:id="rId4"/>
    <p:sldMasterId id="214748370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Playfair Display"/>
      <p:regular r:id="rId16"/>
      <p:bold r:id="rId17"/>
      <p:italic r:id="rId18"/>
      <p:boldItalic r:id="rId19"/>
    </p:embeddedFont>
    <p:embeddedFont>
      <p:font typeface="Albert Sans"/>
      <p:regular r:id="rId20"/>
      <p:bold r:id="rId21"/>
      <p:italic r:id="rId22"/>
      <p:boldItalic r:id="rId23"/>
    </p:embeddedFont>
    <p:embeddedFont>
      <p:font typeface="DM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AlbertSans-regular.fntdata"/><Relationship Id="rId22" Type="http://schemas.openxmlformats.org/officeDocument/2006/relationships/font" Target="fonts/AlbertSans-italic.fntdata"/><Relationship Id="rId21" Type="http://schemas.openxmlformats.org/officeDocument/2006/relationships/font" Target="fonts/AlbertSans-bold.fntdata"/><Relationship Id="rId24" Type="http://schemas.openxmlformats.org/officeDocument/2006/relationships/font" Target="fonts/DMSans-regular.fntdata"/><Relationship Id="rId23" Type="http://schemas.openxmlformats.org/officeDocument/2006/relationships/font" Target="fonts/AlbertSans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DMSans-italic.fntdata"/><Relationship Id="rId25" Type="http://schemas.openxmlformats.org/officeDocument/2006/relationships/font" Target="fonts/DMSans-bold.fntdata"/><Relationship Id="rId27" Type="http://schemas.openxmlformats.org/officeDocument/2006/relationships/font" Target="fonts/DMSans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PlayfairDisplay-bold.fntdata"/><Relationship Id="rId16" Type="http://schemas.openxmlformats.org/officeDocument/2006/relationships/font" Target="fonts/PlayfairDisplay-regular.fntdata"/><Relationship Id="rId19" Type="http://schemas.openxmlformats.org/officeDocument/2006/relationships/font" Target="fonts/PlayfairDisplay-boldItalic.fntdata"/><Relationship Id="rId18" Type="http://schemas.openxmlformats.org/officeDocument/2006/relationships/font" Target="fonts/PlayfairDisplay-italic.fntdata"/></Relationships>
</file>

<file path=ppt/media/image1.png>
</file>

<file path=ppt/media/image2.png>
</file>

<file path=ppt/media/image3.gif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33" name="Shape 1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4" name="Google Shape;11934;g262c6911763_0_227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35" name="Google Shape;11935;g262c6911763_0_227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 everyone! We’ll be talking about how we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41" name="Shape 1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2" name="Google Shape;11942;g262c6911763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43" name="Google Shape;11943;g262c6911763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surface area, fin density, material conductivity etc 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48" name="Shape 11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9" name="Google Shape;11949;g262c6911763_3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0" name="Google Shape;11950;g262c6911763_3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A1 is common in industry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A2 is common in industry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54" name="Shape 11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5" name="Google Shape;11955;g262c6911763_3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56" name="Google Shape;11956;g262c6911763_3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our first two </a:t>
            </a:r>
            <a:r>
              <a:rPr lang="en"/>
              <a:t>assumptions, we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to add the other two heat functions here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63" name="Shape 11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4" name="Google Shape;11964;g262c6911763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65" name="Google Shape;11965;g262c6911763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72" name="Shape 11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3" name="Google Shape;11973;g262c6911763_3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74" name="Google Shape;11974;g262c6911763_3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83" name="Shape 1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4" name="Google Shape;11984;g262c6911763_3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85" name="Google Shape;11985;g262c6911763_3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 of matlab code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89" name="Shape 11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0" name="Google Shape;11990;g262c6911763_3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1" name="Google Shape;11991;g262c6911763_3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 of matlab code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95" name="Shape 11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6" name="Google Shape;11996;g262c6911763_3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97" name="Google Shape;11997;g262c6911763_3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1) A Powerpoint presentation with three main slides on: i) problem description, ii) formulation 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optimization method, and iii) some results/analyses. The presentation time will be: “5 minutes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slides” plus “3 minutes for Q&amp;A” (totally, 8 minutes).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720000" y="22091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2" type="subTitle"/>
          </p:nvPr>
        </p:nvSpPr>
        <p:spPr>
          <a:xfrm>
            <a:off x="3419271" y="22091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3" type="subTitle"/>
          </p:nvPr>
        </p:nvSpPr>
        <p:spPr>
          <a:xfrm>
            <a:off x="720000" y="40185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4" type="subTitle"/>
          </p:nvPr>
        </p:nvSpPr>
        <p:spPr>
          <a:xfrm>
            <a:off x="3419271" y="40185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5" type="subTitle"/>
          </p:nvPr>
        </p:nvSpPr>
        <p:spPr>
          <a:xfrm>
            <a:off x="6118549" y="22091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6" type="subTitle"/>
          </p:nvPr>
        </p:nvSpPr>
        <p:spPr>
          <a:xfrm>
            <a:off x="6118549" y="40185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hasCustomPrompt="1" idx="7" type="title"/>
          </p:nvPr>
        </p:nvSpPr>
        <p:spPr>
          <a:xfrm>
            <a:off x="796200" y="1255820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hasCustomPrompt="1" idx="8" type="title"/>
          </p:nvPr>
        </p:nvSpPr>
        <p:spPr>
          <a:xfrm>
            <a:off x="796200" y="3064616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" name="Google Shape;60;p13"/>
          <p:cNvSpPr txBox="1"/>
          <p:nvPr>
            <p:ph hasCustomPrompt="1" idx="9" type="title"/>
          </p:nvPr>
        </p:nvSpPr>
        <p:spPr>
          <a:xfrm>
            <a:off x="3495471" y="1255820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hasCustomPrompt="1" idx="13" type="title"/>
          </p:nvPr>
        </p:nvSpPr>
        <p:spPr>
          <a:xfrm>
            <a:off x="3495471" y="3064616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hasCustomPrompt="1" idx="14" type="title"/>
          </p:nvPr>
        </p:nvSpPr>
        <p:spPr>
          <a:xfrm>
            <a:off x="6194749" y="1255820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3" name="Google Shape;63;p13"/>
          <p:cNvSpPr txBox="1"/>
          <p:nvPr>
            <p:ph hasCustomPrompt="1" idx="15" type="title"/>
          </p:nvPr>
        </p:nvSpPr>
        <p:spPr>
          <a:xfrm>
            <a:off x="6194749" y="3064616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/>
          <p:nvPr>
            <p:ph idx="16" type="subTitle"/>
          </p:nvPr>
        </p:nvSpPr>
        <p:spPr>
          <a:xfrm>
            <a:off x="720000" y="1789398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7" type="subTitle"/>
          </p:nvPr>
        </p:nvSpPr>
        <p:spPr>
          <a:xfrm>
            <a:off x="3419271" y="1789398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18" type="subTitle"/>
          </p:nvPr>
        </p:nvSpPr>
        <p:spPr>
          <a:xfrm>
            <a:off x="6118550" y="1789398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7" name="Google Shape;67;p13"/>
          <p:cNvSpPr txBox="1"/>
          <p:nvPr>
            <p:ph idx="19" type="subTitle"/>
          </p:nvPr>
        </p:nvSpPr>
        <p:spPr>
          <a:xfrm>
            <a:off x="720000" y="3598275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8" name="Google Shape;68;p13"/>
          <p:cNvSpPr txBox="1"/>
          <p:nvPr>
            <p:ph idx="20" type="subTitle"/>
          </p:nvPr>
        </p:nvSpPr>
        <p:spPr>
          <a:xfrm>
            <a:off x="3419271" y="3598275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21" type="subTitle"/>
          </p:nvPr>
        </p:nvSpPr>
        <p:spPr>
          <a:xfrm>
            <a:off x="6118550" y="3598275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grpSp>
        <p:nvGrpSpPr>
          <p:cNvPr id="70" name="Google Shape;70;p13"/>
          <p:cNvGrpSpPr/>
          <p:nvPr/>
        </p:nvGrpSpPr>
        <p:grpSpPr>
          <a:xfrm>
            <a:off x="8430428" y="-288059"/>
            <a:ext cx="909600" cy="5487555"/>
            <a:chOff x="8430428" y="-288059"/>
            <a:chExt cx="909600" cy="5487555"/>
          </a:xfrm>
        </p:grpSpPr>
        <p:sp>
          <p:nvSpPr>
            <p:cNvPr id="71" name="Google Shape;71;p13"/>
            <p:cNvSpPr/>
            <p:nvPr/>
          </p:nvSpPr>
          <p:spPr>
            <a:xfrm rot="10800000">
              <a:off x="8885887" y="3053845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 rot="10800000">
              <a:off x="8677706" y="1594505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 rot="10800000">
              <a:off x="8675625" y="1592425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 rot="10800000">
              <a:off x="9054065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 rot="10800000">
              <a:off x="9054065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 rot="10800000">
              <a:off x="8637396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 rot="10800000">
              <a:off x="8637278" y="1763124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 rot="10800000">
              <a:off x="8846206" y="155526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 rot="10800000">
              <a:off x="8846206" y="155526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 rot="10800000">
              <a:off x="8678122" y="201087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 rot="10800000">
              <a:off x="8676101" y="2008738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 rot="10800000">
              <a:off x="9054600" y="21793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 rot="10800000">
              <a:off x="9054481" y="217937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 rot="10800000">
              <a:off x="8637872" y="217937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 rot="10800000">
              <a:off x="8637872" y="21793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 rot="10800000">
              <a:off x="8846801" y="197157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 rot="10800000">
              <a:off x="8846682" y="19715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 rot="10800000">
              <a:off x="8678478" y="24307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 rot="10800000">
              <a:off x="8676398" y="2428677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 rot="10800000">
              <a:off x="9054778" y="2599198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 rot="10800000">
              <a:off x="9054778" y="2599198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 rot="10800000">
              <a:off x="8638169" y="259919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 rot="10800000">
              <a:off x="8638110" y="259919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 rot="10800000">
              <a:off x="8846979" y="23913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 rot="10800000">
              <a:off x="8846979" y="23913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 rot="10800000">
              <a:off x="8678954" y="284707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 rot="10800000">
              <a:off x="8676933" y="2844931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 rot="10800000">
              <a:off x="9055373" y="301563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 rot="10800000">
              <a:off x="9055313" y="301563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 rot="10800000">
              <a:off x="8638645" y="301563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 rot="10800000">
              <a:off x="8638645" y="301563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10800000">
              <a:off x="8847454" y="28077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 rot="10800000">
              <a:off x="8847454" y="28077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 rot="10800000">
              <a:off x="8678835" y="-7782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 rot="10800000">
              <a:off x="8676814" y="-80021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 rot="10800000">
              <a:off x="9055254" y="906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 rot="10800000">
              <a:off x="9055254" y="906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 rot="10800000">
              <a:off x="8638526" y="9061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 rot="10800000">
              <a:off x="8638466" y="906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 rot="10800000">
              <a:off x="8847395" y="-11718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 rot="10800000">
              <a:off x="8847276" y="-117181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 rot="10800000">
              <a:off x="8679311" y="33843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 rot="10800000">
              <a:off x="8677290" y="336411"/>
              <a:ext cx="419866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10800000">
              <a:off x="9055670" y="5069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 rot="10800000">
              <a:off x="9055670" y="5069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 rot="10800000">
              <a:off x="8639001" y="50693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 rot="10800000">
              <a:off x="8639001" y="50693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 rot="10800000">
              <a:off x="8847811" y="29907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 rot="10800000">
              <a:off x="8847811" y="29907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 rot="10800000">
              <a:off x="8679489" y="75837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 rot="10800000">
              <a:off x="8677528" y="756232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 rot="10800000">
              <a:off x="9055967" y="92687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 rot="10800000">
              <a:off x="9055908" y="92687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 rot="10800000">
              <a:off x="8639239" y="926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 rot="10800000">
              <a:off x="8639239" y="926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 rot="10800000">
              <a:off x="8848108" y="71901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 rot="10800000">
              <a:off x="8848049" y="71901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 rot="10800000">
              <a:off x="8680024" y="117462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 rot="10800000">
              <a:off x="8678062" y="117260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 rot="10800000">
              <a:off x="9056443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 rot="10800000">
              <a:off x="9056443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 rot="10800000">
              <a:off x="8639774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rot="10800000">
              <a:off x="8639774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10800000">
              <a:off x="8848643" y="11353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rot="10800000">
              <a:off x="8848643" y="11353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rot="10800000">
              <a:off x="8471333" y="1806347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rot="10800000">
              <a:off x="8469312" y="1804326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rot="10800000">
              <a:off x="8847692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rot="10800000">
              <a:off x="8847692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rot="10800000">
              <a:off x="8431024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rot="10800000">
              <a:off x="8431024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rot="10800000">
              <a:off x="8639893" y="176692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10800000">
              <a:off x="8639893" y="176692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 rot="10800000">
              <a:off x="8471808" y="222266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10800000">
              <a:off x="8469788" y="2220521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 rot="10800000">
              <a:off x="8848168" y="239122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 rot="10800000">
              <a:off x="8848168" y="239122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rot="10800000">
              <a:off x="8431559" y="23912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 rot="10800000">
              <a:off x="8431499" y="23912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 rot="10800000">
              <a:off x="8640368" y="218336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 rot="10800000">
              <a:off x="8640309" y="218336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 rot="10800000">
              <a:off x="8472106" y="264254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 rot="10800000">
              <a:off x="8470025" y="2640460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 rot="10800000">
              <a:off x="8848465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 rot="10800000">
              <a:off x="8848465" y="28110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 rot="10800000">
              <a:off x="8431796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 rot="10800000">
              <a:off x="8431796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 rot="10800000">
              <a:off x="8640606" y="260318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 rot="10800000">
              <a:off x="8640606" y="260318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 rot="10800000">
              <a:off x="8472581" y="305879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 rot="10800000">
              <a:off x="8470560" y="305677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 rot="10800000">
              <a:off x="8849000" y="322741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 rot="10800000">
              <a:off x="8848940" y="322741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 rot="10800000">
              <a:off x="8432212" y="3227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 rot="10800000">
              <a:off x="8432212" y="3227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 rot="10800000">
              <a:off x="8641141" y="301961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 rot="10800000">
              <a:off x="8641082" y="301961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 rot="10800000">
              <a:off x="8472462" y="133901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 rot="10800000">
              <a:off x="8470382" y="131762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 rot="10800000">
              <a:off x="8848822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 rot="10800000">
              <a:off x="8848822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 rot="10800000">
              <a:off x="8432153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 rot="10800000">
              <a:off x="8432093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 rot="10800000">
              <a:off x="8640963" y="946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 rot="10800000">
              <a:off x="8640963" y="946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rot="10800000">
              <a:off x="8472938" y="550215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 rot="10800000">
              <a:off x="8470917" y="548194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10800000">
              <a:off x="8849357" y="71871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 rot="10800000">
              <a:off x="8849297" y="71871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 rot="10800000">
              <a:off x="8432628" y="7187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 rot="10800000">
              <a:off x="8432628" y="7187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 rot="10800000">
              <a:off x="8641498" y="5109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 rot="10800000">
              <a:off x="8641438" y="5109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 rot="10800000">
              <a:off x="8473235" y="97009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 rot="10800000">
              <a:off x="8471155" y="96801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 rot="10800000">
              <a:off x="8849594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 rot="10800000">
              <a:off x="8849594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 rot="10800000">
              <a:off x="8432926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 rot="10800000">
              <a:off x="8432807" y="113865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 rot="10800000">
              <a:off x="8641735" y="93085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 rot="10800000">
              <a:off x="8641735" y="93085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 rot="10800000">
              <a:off x="8473651" y="138646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 rot="10800000">
              <a:off x="8471630" y="1384328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 rot="10800000">
              <a:off x="8850129" y="155496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 rot="10800000">
              <a:off x="8850010" y="155496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 rot="10800000">
              <a:off x="8433401" y="155496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 rot="10800000">
              <a:off x="8433401" y="155496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 rot="10800000">
              <a:off x="8642330" y="134710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 rot="10800000">
              <a:off x="8642211" y="134710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 rot="10800000">
              <a:off x="8472462" y="-28597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 rot="10800000">
              <a:off x="8470501" y="-288059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 rot="10800000">
              <a:off x="8848822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 rot="10800000">
              <a:off x="8848822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 rot="10800000">
              <a:off x="8432153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 rot="10800000">
              <a:off x="8432093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 rot="10800000">
              <a:off x="9054820" y="343181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 rot="10800000">
              <a:off x="9054820" y="343181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 rot="10800000">
              <a:off x="8639981" y="34335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 rot="10800000">
              <a:off x="8639981" y="34335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10" name="Google Shape;210;p13"/>
            <p:cNvCxnSpPr/>
            <p:nvPr/>
          </p:nvCxnSpPr>
          <p:spPr>
            <a:xfrm>
              <a:off x="8430784" y="-80203"/>
              <a:ext cx="0" cy="5279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11" name="Google Shape;211;p13"/>
            <p:cNvCxnSpPr/>
            <p:nvPr/>
          </p:nvCxnSpPr>
          <p:spPr>
            <a:xfrm>
              <a:off x="8430428" y="3512225"/>
              <a:ext cx="909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14"/>
          <p:cNvSpPr txBox="1"/>
          <p:nvPr>
            <p:ph type="title"/>
          </p:nvPr>
        </p:nvSpPr>
        <p:spPr>
          <a:xfrm>
            <a:off x="2135550" y="1807888"/>
            <a:ext cx="4872900" cy="11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" name="Google Shape;214;p14"/>
          <p:cNvSpPr txBox="1"/>
          <p:nvPr>
            <p:ph idx="1" type="subTitle"/>
          </p:nvPr>
        </p:nvSpPr>
        <p:spPr>
          <a:xfrm>
            <a:off x="2135550" y="2969313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5" name="Google Shape;215;p14"/>
          <p:cNvGrpSpPr/>
          <p:nvPr/>
        </p:nvGrpSpPr>
        <p:grpSpPr>
          <a:xfrm>
            <a:off x="-266538" y="-291691"/>
            <a:ext cx="10071433" cy="5713881"/>
            <a:chOff x="-266538" y="-291691"/>
            <a:chExt cx="10071433" cy="5713881"/>
          </a:xfrm>
        </p:grpSpPr>
        <p:grpSp>
          <p:nvGrpSpPr>
            <p:cNvPr id="216" name="Google Shape;216;p14"/>
            <p:cNvGrpSpPr/>
            <p:nvPr/>
          </p:nvGrpSpPr>
          <p:grpSpPr>
            <a:xfrm rot="5400000">
              <a:off x="2188181" y="-2694745"/>
              <a:ext cx="874848" cy="5680957"/>
              <a:chOff x="-161605" y="-183967"/>
              <a:chExt cx="874848" cy="5680957"/>
            </a:xfrm>
          </p:grpSpPr>
          <p:sp>
            <p:nvSpPr>
              <p:cNvPr id="217" name="Google Shape;217;p14"/>
              <p:cNvSpPr/>
              <p:nvPr/>
            </p:nvSpPr>
            <p:spPr>
              <a:xfrm>
                <a:off x="-159972" y="273670"/>
                <a:ext cx="415706" cy="415765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218" name="Google Shape;218;p14"/>
              <p:cNvGrpSpPr/>
              <p:nvPr/>
            </p:nvGrpSpPr>
            <p:grpSpPr>
              <a:xfrm>
                <a:off x="-161605" y="-183967"/>
                <a:ext cx="874848" cy="5680957"/>
                <a:chOff x="-161597" y="-33720"/>
                <a:chExt cx="828926" cy="5382753"/>
              </a:xfrm>
            </p:grpSpPr>
            <p:sp>
              <p:nvSpPr>
                <p:cNvPr id="219" name="Google Shape;219;p14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0" name="Google Shape;220;p14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1" name="Google Shape;221;p14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2" name="Google Shape;222;p14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3" name="Google Shape;223;p14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4" name="Google Shape;224;p14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5" name="Google Shape;225;p14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6" name="Google Shape;226;p14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7" name="Google Shape;227;p14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14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9" name="Google Shape;229;p14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0" name="Google Shape;230;p14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14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14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14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14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14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14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14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14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14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14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14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14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14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14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14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14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14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14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14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0" name="Google Shape;250;p14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1" name="Google Shape;251;p14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2" name="Google Shape;252;p14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3" name="Google Shape;253;p14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4" name="Google Shape;254;p14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5" name="Google Shape;255;p14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6" name="Google Shape;256;p14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7" name="Google Shape;257;p14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8" name="Google Shape;258;p14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59" name="Google Shape;259;p14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0" name="Google Shape;260;p14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1" name="Google Shape;261;p14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2" name="Google Shape;262;p14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3" name="Google Shape;263;p14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4" name="Google Shape;264;p14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5" name="Google Shape;265;p14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" name="Google Shape;266;p14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" name="Google Shape;267;p14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" name="Google Shape;268;p14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" name="Google Shape;269;p14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" name="Google Shape;270;p14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" name="Google Shape;271;p14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" name="Google Shape;272;p14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" name="Google Shape;273;p14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" name="Google Shape;274;p14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" name="Google Shape;275;p14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" name="Google Shape;276;p14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" name="Google Shape;277;p14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" name="Google Shape;278;p14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" name="Google Shape;279;p14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" name="Google Shape;280;p14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" name="Google Shape;281;p14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" name="Google Shape;282;p14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" name="Google Shape;283;p14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" name="Google Shape;284;p14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" name="Google Shape;285;p14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14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14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" name="Google Shape;288;p14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" name="Google Shape;289;p14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0" name="Google Shape;290;p14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" name="Google Shape;291;p14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2" name="Google Shape;292;p14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3" name="Google Shape;293;p14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4" name="Google Shape;294;p14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5" name="Google Shape;295;p14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6" name="Google Shape;296;p14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7" name="Google Shape;297;p14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8" name="Google Shape;298;p14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9" name="Google Shape;299;p14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14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14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" name="Google Shape;302;p14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" name="Google Shape;303;p14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14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" name="Google Shape;305;p14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" name="Google Shape;306;p14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14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" name="Google Shape;308;p14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" name="Google Shape;309;p14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" name="Google Shape;310;p14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" name="Google Shape;311;p14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" name="Google Shape;312;p14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" name="Google Shape;313;p14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4" name="Google Shape;314;p14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" name="Google Shape;315;p14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14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14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" name="Google Shape;318;p14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9" name="Google Shape;319;p14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0" name="Google Shape;320;p14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1" name="Google Shape;321;p14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2" name="Google Shape;322;p14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3" name="Google Shape;323;p14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" name="Google Shape;324;p14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" name="Google Shape;325;p14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" name="Google Shape;326;p14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" name="Google Shape;327;p14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" name="Google Shape;328;p14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" name="Google Shape;329;p14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" name="Google Shape;330;p14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" name="Google Shape;331;p14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" name="Google Shape;332;p14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" name="Google Shape;333;p14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14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14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" name="Google Shape;336;p14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" name="Google Shape;337;p14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" name="Google Shape;338;p14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" name="Google Shape;339;p14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" name="Google Shape;340;p14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" name="Google Shape;341;p14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" name="Google Shape;342;p14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" name="Google Shape;343;p14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" name="Google Shape;344;p14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5" name="Google Shape;345;p14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14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14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14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14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0" name="Google Shape;350;p14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1" name="Google Shape;351;p14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2" name="Google Shape;352;p14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3" name="Google Shape;353;p14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4" name="Google Shape;354;p14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5" name="Google Shape;355;p14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6" name="Google Shape;356;p14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7" name="Google Shape;357;p14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8" name="Google Shape;358;p14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59" name="Google Shape;359;p14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0" name="Google Shape;360;p14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1" name="Google Shape;361;p14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2" name="Google Shape;362;p14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3" name="Google Shape;363;p14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4" name="Google Shape;364;p14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5" name="Google Shape;365;p14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6" name="Google Shape;366;p14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7" name="Google Shape;367;p14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8" name="Google Shape;368;p14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69" name="Google Shape;369;p14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0" name="Google Shape;370;p14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1" name="Google Shape;371;p14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2" name="Google Shape;372;p14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3" name="Google Shape;373;p14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4" name="Google Shape;374;p14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5" name="Google Shape;375;p14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6" name="Google Shape;376;p14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7" name="Google Shape;377;p14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8" name="Google Shape;378;p14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79" name="Google Shape;379;p14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0" name="Google Shape;380;p14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1" name="Google Shape;381;p14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2" name="Google Shape;382;p14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3" name="Google Shape;383;p14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4" name="Google Shape;384;p14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5" name="Google Shape;385;p14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6" name="Google Shape;386;p14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7" name="Google Shape;387;p14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8" name="Google Shape;388;p14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89" name="Google Shape;389;p14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0" name="Google Shape;390;p14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1" name="Google Shape;391;p14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2" name="Google Shape;392;p14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3" name="Google Shape;393;p14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4" name="Google Shape;394;p14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5" name="Google Shape;395;p14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6" name="Google Shape;396;p14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7" name="Google Shape;397;p14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8" name="Google Shape;398;p14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99" name="Google Shape;399;p14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0" name="Google Shape;400;p14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1" name="Google Shape;401;p14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2" name="Google Shape;402;p14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3" name="Google Shape;403;p14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4" name="Google Shape;404;p14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5" name="Google Shape;405;p14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6" name="Google Shape;406;p14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7" name="Google Shape;407;p14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" name="Google Shape;408;p14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" name="Google Shape;409;p14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" name="Google Shape;410;p14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" name="Google Shape;411;p14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" name="Google Shape;412;p14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" name="Google Shape;413;p14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" name="Google Shape;414;p14"/>
                <p:cNvSpPr/>
                <p:nvPr/>
              </p:nvSpPr>
              <p:spPr>
                <a:xfrm>
                  <a:off x="38464" y="4951318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" name="Google Shape;415;p14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" name="Google Shape;416;p14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" name="Google Shape;417;p14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" name="Google Shape;418;p14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" name="Google Shape;419;p14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" name="Google Shape;420;p14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" name="Google Shape;421;p14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" name="Google Shape;422;p14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423" name="Google Shape;423;p14"/>
            <p:cNvSpPr/>
            <p:nvPr/>
          </p:nvSpPr>
          <p:spPr>
            <a:xfrm rot="5400000">
              <a:off x="5427881" y="12713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14"/>
            <p:cNvSpPr/>
            <p:nvPr/>
          </p:nvSpPr>
          <p:spPr>
            <a:xfrm rot="5400000">
              <a:off x="5602354" y="50400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14"/>
            <p:cNvSpPr/>
            <p:nvPr/>
          </p:nvSpPr>
          <p:spPr>
            <a:xfrm rot="5400000">
              <a:off x="5602354" y="504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14"/>
            <p:cNvSpPr/>
            <p:nvPr/>
          </p:nvSpPr>
          <p:spPr>
            <a:xfrm rot="5400000">
              <a:off x="8981031" y="-79468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14"/>
            <p:cNvSpPr/>
            <p:nvPr/>
          </p:nvSpPr>
          <p:spPr>
            <a:xfrm rot="5400000">
              <a:off x="8978921" y="-81460"/>
              <a:ext cx="419807" cy="419866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14"/>
            <p:cNvSpPr/>
            <p:nvPr/>
          </p:nvSpPr>
          <p:spPr>
            <a:xfrm rot="5400000">
              <a:off x="9149561" y="-11872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14"/>
            <p:cNvSpPr/>
            <p:nvPr/>
          </p:nvSpPr>
          <p:spPr>
            <a:xfrm rot="5400000">
              <a:off x="9149561" y="-11872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14"/>
            <p:cNvSpPr/>
            <p:nvPr/>
          </p:nvSpPr>
          <p:spPr>
            <a:xfrm rot="5400000">
              <a:off x="9149561" y="29794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14"/>
            <p:cNvSpPr/>
            <p:nvPr/>
          </p:nvSpPr>
          <p:spPr>
            <a:xfrm rot="5400000">
              <a:off x="9149531" y="29803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14"/>
            <p:cNvSpPr/>
            <p:nvPr/>
          </p:nvSpPr>
          <p:spPr>
            <a:xfrm rot="5400000">
              <a:off x="8941731" y="8910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14"/>
            <p:cNvSpPr/>
            <p:nvPr/>
          </p:nvSpPr>
          <p:spPr>
            <a:xfrm rot="5400000">
              <a:off x="8941731" y="8910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14"/>
            <p:cNvSpPr/>
            <p:nvPr/>
          </p:nvSpPr>
          <p:spPr>
            <a:xfrm rot="5400000">
              <a:off x="7308645" y="-80538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14"/>
            <p:cNvSpPr/>
            <p:nvPr/>
          </p:nvSpPr>
          <p:spPr>
            <a:xfrm rot="5400000">
              <a:off x="7306505" y="-82619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14"/>
            <p:cNvSpPr/>
            <p:nvPr/>
          </p:nvSpPr>
          <p:spPr>
            <a:xfrm rot="5400000">
              <a:off x="7477115" y="-1199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14"/>
            <p:cNvSpPr/>
            <p:nvPr/>
          </p:nvSpPr>
          <p:spPr>
            <a:xfrm rot="5400000">
              <a:off x="7477115" y="-1199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14"/>
            <p:cNvSpPr/>
            <p:nvPr/>
          </p:nvSpPr>
          <p:spPr>
            <a:xfrm rot="5400000">
              <a:off x="7477056" y="2967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14"/>
            <p:cNvSpPr/>
            <p:nvPr/>
          </p:nvSpPr>
          <p:spPr>
            <a:xfrm rot="5400000">
              <a:off x="7477086" y="2968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14"/>
            <p:cNvSpPr/>
            <p:nvPr/>
          </p:nvSpPr>
          <p:spPr>
            <a:xfrm rot="5400000">
              <a:off x="7269256" y="87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14"/>
            <p:cNvSpPr/>
            <p:nvPr/>
          </p:nvSpPr>
          <p:spPr>
            <a:xfrm rot="5400000">
              <a:off x="7269226" y="88031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14"/>
            <p:cNvSpPr/>
            <p:nvPr/>
          </p:nvSpPr>
          <p:spPr>
            <a:xfrm rot="5400000">
              <a:off x="7724899" y="-8107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14"/>
            <p:cNvSpPr/>
            <p:nvPr/>
          </p:nvSpPr>
          <p:spPr>
            <a:xfrm rot="5400000">
              <a:off x="7722819" y="-83094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14"/>
            <p:cNvSpPr/>
            <p:nvPr/>
          </p:nvSpPr>
          <p:spPr>
            <a:xfrm rot="5400000">
              <a:off x="7893399" y="-120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14"/>
            <p:cNvSpPr/>
            <p:nvPr/>
          </p:nvSpPr>
          <p:spPr>
            <a:xfrm rot="5400000">
              <a:off x="7893399" y="-120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14"/>
            <p:cNvSpPr/>
            <p:nvPr/>
          </p:nvSpPr>
          <p:spPr>
            <a:xfrm rot="5400000">
              <a:off x="7893369" y="2963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14"/>
            <p:cNvSpPr/>
            <p:nvPr/>
          </p:nvSpPr>
          <p:spPr>
            <a:xfrm rot="5400000">
              <a:off x="7893369" y="2963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14"/>
            <p:cNvSpPr/>
            <p:nvPr/>
          </p:nvSpPr>
          <p:spPr>
            <a:xfrm rot="5400000">
              <a:off x="7685540" y="874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14"/>
            <p:cNvSpPr/>
            <p:nvPr/>
          </p:nvSpPr>
          <p:spPr>
            <a:xfrm rot="5400000">
              <a:off x="7685510" y="8746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14"/>
            <p:cNvSpPr/>
            <p:nvPr/>
          </p:nvSpPr>
          <p:spPr>
            <a:xfrm rot="5400000">
              <a:off x="8144808" y="-8122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14"/>
            <p:cNvSpPr/>
            <p:nvPr/>
          </p:nvSpPr>
          <p:spPr>
            <a:xfrm rot="5400000">
              <a:off x="8142728" y="-83302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14"/>
            <p:cNvSpPr/>
            <p:nvPr/>
          </p:nvSpPr>
          <p:spPr>
            <a:xfrm rot="5400000">
              <a:off x="8313368" y="-12063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14"/>
            <p:cNvSpPr/>
            <p:nvPr/>
          </p:nvSpPr>
          <p:spPr>
            <a:xfrm rot="5400000">
              <a:off x="8313368" y="-12057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14"/>
            <p:cNvSpPr/>
            <p:nvPr/>
          </p:nvSpPr>
          <p:spPr>
            <a:xfrm rot="5400000">
              <a:off x="8313338" y="2960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14"/>
            <p:cNvSpPr/>
            <p:nvPr/>
          </p:nvSpPr>
          <p:spPr>
            <a:xfrm rot="5400000">
              <a:off x="8313338" y="2960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14"/>
            <p:cNvSpPr/>
            <p:nvPr/>
          </p:nvSpPr>
          <p:spPr>
            <a:xfrm rot="5400000">
              <a:off x="8105479" y="871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 rot="5400000">
              <a:off x="8105479" y="872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 rot="5400000">
              <a:off x="8561092" y="-81786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 rot="5400000">
              <a:off x="8559042" y="-83837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 rot="5400000">
              <a:off x="8729592" y="-1211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14"/>
            <p:cNvSpPr/>
            <p:nvPr/>
          </p:nvSpPr>
          <p:spPr>
            <a:xfrm rot="5400000">
              <a:off x="8729592" y="-1211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14"/>
            <p:cNvSpPr/>
            <p:nvPr/>
          </p:nvSpPr>
          <p:spPr>
            <a:xfrm rot="5400000">
              <a:off x="8729592" y="295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14"/>
            <p:cNvSpPr/>
            <p:nvPr/>
          </p:nvSpPr>
          <p:spPr>
            <a:xfrm rot="5400000">
              <a:off x="8729592" y="295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14"/>
            <p:cNvSpPr/>
            <p:nvPr/>
          </p:nvSpPr>
          <p:spPr>
            <a:xfrm rot="5400000">
              <a:off x="8521792" y="8672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14"/>
            <p:cNvSpPr/>
            <p:nvPr/>
          </p:nvSpPr>
          <p:spPr>
            <a:xfrm rot="5400000">
              <a:off x="8521792" y="8672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 rot="5400000">
              <a:off x="5636170" y="-7926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 rot="5400000">
              <a:off x="5634119" y="-8131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14"/>
            <p:cNvSpPr/>
            <p:nvPr/>
          </p:nvSpPr>
          <p:spPr>
            <a:xfrm rot="5400000">
              <a:off x="5804610" y="-1186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14"/>
            <p:cNvSpPr/>
            <p:nvPr/>
          </p:nvSpPr>
          <p:spPr>
            <a:xfrm rot="5400000">
              <a:off x="5804610" y="-1186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14"/>
            <p:cNvSpPr/>
            <p:nvPr/>
          </p:nvSpPr>
          <p:spPr>
            <a:xfrm rot="5400000">
              <a:off x="5804640" y="2980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14"/>
            <p:cNvSpPr/>
            <p:nvPr/>
          </p:nvSpPr>
          <p:spPr>
            <a:xfrm rot="5400000">
              <a:off x="5596751" y="8925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14"/>
            <p:cNvSpPr/>
            <p:nvPr/>
          </p:nvSpPr>
          <p:spPr>
            <a:xfrm rot="5400000">
              <a:off x="5596780" y="8922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14"/>
            <p:cNvSpPr/>
            <p:nvPr/>
          </p:nvSpPr>
          <p:spPr>
            <a:xfrm rot="5400000">
              <a:off x="6052453" y="-79766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14"/>
            <p:cNvSpPr/>
            <p:nvPr/>
          </p:nvSpPr>
          <p:spPr>
            <a:xfrm rot="5400000">
              <a:off x="6050343" y="-81757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14"/>
            <p:cNvSpPr/>
            <p:nvPr/>
          </p:nvSpPr>
          <p:spPr>
            <a:xfrm rot="5400000">
              <a:off x="6220983" y="-1190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14"/>
            <p:cNvSpPr/>
            <p:nvPr/>
          </p:nvSpPr>
          <p:spPr>
            <a:xfrm rot="5400000">
              <a:off x="6220983" y="-1190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14"/>
            <p:cNvSpPr/>
            <p:nvPr/>
          </p:nvSpPr>
          <p:spPr>
            <a:xfrm rot="5400000">
              <a:off x="6221013" y="2975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14"/>
            <p:cNvSpPr/>
            <p:nvPr/>
          </p:nvSpPr>
          <p:spPr>
            <a:xfrm rot="5400000">
              <a:off x="6221013" y="29761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14"/>
            <p:cNvSpPr/>
            <p:nvPr/>
          </p:nvSpPr>
          <p:spPr>
            <a:xfrm rot="5400000">
              <a:off x="6013153" y="8874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14"/>
            <p:cNvSpPr/>
            <p:nvPr/>
          </p:nvSpPr>
          <p:spPr>
            <a:xfrm rot="5400000">
              <a:off x="6013153" y="8874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14"/>
            <p:cNvSpPr/>
            <p:nvPr/>
          </p:nvSpPr>
          <p:spPr>
            <a:xfrm rot="5400000">
              <a:off x="6472333" y="-80063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14"/>
            <p:cNvSpPr/>
            <p:nvPr/>
          </p:nvSpPr>
          <p:spPr>
            <a:xfrm rot="5400000">
              <a:off x="6470312" y="-82084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14"/>
            <p:cNvSpPr/>
            <p:nvPr/>
          </p:nvSpPr>
          <p:spPr>
            <a:xfrm rot="5400000">
              <a:off x="6640863" y="-1193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14"/>
            <p:cNvSpPr/>
            <p:nvPr/>
          </p:nvSpPr>
          <p:spPr>
            <a:xfrm rot="5400000">
              <a:off x="6640863" y="-1193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14"/>
            <p:cNvSpPr/>
            <p:nvPr/>
          </p:nvSpPr>
          <p:spPr>
            <a:xfrm rot="5400000">
              <a:off x="6640893" y="29731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14"/>
            <p:cNvSpPr/>
            <p:nvPr/>
          </p:nvSpPr>
          <p:spPr>
            <a:xfrm rot="5400000">
              <a:off x="6640893" y="29731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14"/>
            <p:cNvSpPr/>
            <p:nvPr/>
          </p:nvSpPr>
          <p:spPr>
            <a:xfrm rot="5400000">
              <a:off x="6433063" y="88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14"/>
            <p:cNvSpPr/>
            <p:nvPr/>
          </p:nvSpPr>
          <p:spPr>
            <a:xfrm rot="5400000">
              <a:off x="6433063" y="88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14"/>
            <p:cNvSpPr/>
            <p:nvPr/>
          </p:nvSpPr>
          <p:spPr>
            <a:xfrm rot="5400000">
              <a:off x="6888676" y="-80568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14"/>
            <p:cNvSpPr/>
            <p:nvPr/>
          </p:nvSpPr>
          <p:spPr>
            <a:xfrm rot="5400000">
              <a:off x="6886626" y="-8261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14"/>
            <p:cNvSpPr/>
            <p:nvPr/>
          </p:nvSpPr>
          <p:spPr>
            <a:xfrm rot="5400000">
              <a:off x="7057236" y="-1199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14"/>
            <p:cNvSpPr/>
            <p:nvPr/>
          </p:nvSpPr>
          <p:spPr>
            <a:xfrm rot="5400000">
              <a:off x="7057236" y="-1199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14"/>
            <p:cNvSpPr/>
            <p:nvPr/>
          </p:nvSpPr>
          <p:spPr>
            <a:xfrm rot="5400000">
              <a:off x="7057176" y="2967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14"/>
            <p:cNvSpPr/>
            <p:nvPr/>
          </p:nvSpPr>
          <p:spPr>
            <a:xfrm rot="5400000">
              <a:off x="7057206" y="2968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14"/>
            <p:cNvSpPr/>
            <p:nvPr/>
          </p:nvSpPr>
          <p:spPr>
            <a:xfrm rot="5400000">
              <a:off x="6849376" y="87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14"/>
            <p:cNvSpPr/>
            <p:nvPr/>
          </p:nvSpPr>
          <p:spPr>
            <a:xfrm rot="5400000">
              <a:off x="6849346" y="88031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14"/>
            <p:cNvSpPr/>
            <p:nvPr/>
          </p:nvSpPr>
          <p:spPr>
            <a:xfrm rot="5400000">
              <a:off x="9153454" y="295415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14"/>
            <p:cNvSpPr/>
            <p:nvPr/>
          </p:nvSpPr>
          <p:spPr>
            <a:xfrm rot="5400000">
              <a:off x="9153454" y="295415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14"/>
            <p:cNvSpPr/>
            <p:nvPr/>
          </p:nvSpPr>
          <p:spPr>
            <a:xfrm rot="5400000">
              <a:off x="7520428" y="125775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14"/>
            <p:cNvSpPr/>
            <p:nvPr/>
          </p:nvSpPr>
          <p:spPr>
            <a:xfrm rot="5400000">
              <a:off x="7518288" y="123814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14"/>
            <p:cNvSpPr/>
            <p:nvPr/>
          </p:nvSpPr>
          <p:spPr>
            <a:xfrm rot="5400000">
              <a:off x="7688898" y="865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14"/>
            <p:cNvSpPr/>
            <p:nvPr/>
          </p:nvSpPr>
          <p:spPr>
            <a:xfrm rot="5400000">
              <a:off x="7688898" y="865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14"/>
            <p:cNvSpPr/>
            <p:nvPr/>
          </p:nvSpPr>
          <p:spPr>
            <a:xfrm rot="5400000">
              <a:off x="7688898" y="5031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14"/>
            <p:cNvSpPr/>
            <p:nvPr/>
          </p:nvSpPr>
          <p:spPr>
            <a:xfrm rot="5400000">
              <a:off x="7688898" y="503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14"/>
            <p:cNvSpPr/>
            <p:nvPr/>
          </p:nvSpPr>
          <p:spPr>
            <a:xfrm rot="5400000">
              <a:off x="7481038" y="2943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14"/>
            <p:cNvSpPr/>
            <p:nvPr/>
          </p:nvSpPr>
          <p:spPr>
            <a:xfrm rot="5400000">
              <a:off x="7481038" y="2943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14"/>
            <p:cNvSpPr/>
            <p:nvPr/>
          </p:nvSpPr>
          <p:spPr>
            <a:xfrm rot="5400000">
              <a:off x="7936681" y="12535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14"/>
            <p:cNvSpPr/>
            <p:nvPr/>
          </p:nvSpPr>
          <p:spPr>
            <a:xfrm rot="5400000">
              <a:off x="7934631" y="12330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14"/>
            <p:cNvSpPr/>
            <p:nvPr/>
          </p:nvSpPr>
          <p:spPr>
            <a:xfrm rot="5400000">
              <a:off x="8105211" y="8598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14"/>
            <p:cNvSpPr/>
            <p:nvPr/>
          </p:nvSpPr>
          <p:spPr>
            <a:xfrm rot="5400000">
              <a:off x="8105211" y="86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14"/>
            <p:cNvSpPr/>
            <p:nvPr/>
          </p:nvSpPr>
          <p:spPr>
            <a:xfrm rot="5400000">
              <a:off x="8105181" y="5026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14"/>
            <p:cNvSpPr/>
            <p:nvPr/>
          </p:nvSpPr>
          <p:spPr>
            <a:xfrm rot="5400000">
              <a:off x="8105181" y="5026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14"/>
            <p:cNvSpPr/>
            <p:nvPr/>
          </p:nvSpPr>
          <p:spPr>
            <a:xfrm rot="5400000">
              <a:off x="7897352" y="2938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14"/>
            <p:cNvSpPr/>
            <p:nvPr/>
          </p:nvSpPr>
          <p:spPr>
            <a:xfrm rot="5400000">
              <a:off x="7897352" y="29389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14"/>
            <p:cNvSpPr/>
            <p:nvPr/>
          </p:nvSpPr>
          <p:spPr>
            <a:xfrm rot="5400000">
              <a:off x="8356591" y="125032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14"/>
            <p:cNvSpPr/>
            <p:nvPr/>
          </p:nvSpPr>
          <p:spPr>
            <a:xfrm rot="5400000">
              <a:off x="8354511" y="12307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14"/>
            <p:cNvSpPr/>
            <p:nvPr/>
          </p:nvSpPr>
          <p:spPr>
            <a:xfrm rot="5400000">
              <a:off x="8525121" y="8571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14"/>
            <p:cNvSpPr/>
            <p:nvPr/>
          </p:nvSpPr>
          <p:spPr>
            <a:xfrm rot="5400000">
              <a:off x="8525121" y="8571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14"/>
            <p:cNvSpPr/>
            <p:nvPr/>
          </p:nvSpPr>
          <p:spPr>
            <a:xfrm rot="5400000">
              <a:off x="8525121" y="50238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14"/>
            <p:cNvSpPr/>
            <p:nvPr/>
          </p:nvSpPr>
          <p:spPr>
            <a:xfrm rot="5400000">
              <a:off x="8525091" y="50247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14"/>
            <p:cNvSpPr/>
            <p:nvPr/>
          </p:nvSpPr>
          <p:spPr>
            <a:xfrm rot="5400000">
              <a:off x="8317291" y="29360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14"/>
            <p:cNvSpPr/>
            <p:nvPr/>
          </p:nvSpPr>
          <p:spPr>
            <a:xfrm rot="5400000">
              <a:off x="8317291" y="29360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14"/>
            <p:cNvSpPr/>
            <p:nvPr/>
          </p:nvSpPr>
          <p:spPr>
            <a:xfrm rot="5400000">
              <a:off x="8772875" y="124586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14"/>
            <p:cNvSpPr/>
            <p:nvPr/>
          </p:nvSpPr>
          <p:spPr>
            <a:xfrm rot="5400000">
              <a:off x="8770735" y="122506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14"/>
            <p:cNvSpPr/>
            <p:nvPr/>
          </p:nvSpPr>
          <p:spPr>
            <a:xfrm rot="5400000">
              <a:off x="8941404" y="8520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14"/>
            <p:cNvSpPr/>
            <p:nvPr/>
          </p:nvSpPr>
          <p:spPr>
            <a:xfrm rot="5400000">
              <a:off x="8941375" y="8529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14"/>
            <p:cNvSpPr/>
            <p:nvPr/>
          </p:nvSpPr>
          <p:spPr>
            <a:xfrm rot="5400000">
              <a:off x="8941434" y="5019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14"/>
            <p:cNvSpPr/>
            <p:nvPr/>
          </p:nvSpPr>
          <p:spPr>
            <a:xfrm rot="5400000">
              <a:off x="8941434" y="5019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14"/>
            <p:cNvSpPr/>
            <p:nvPr/>
          </p:nvSpPr>
          <p:spPr>
            <a:xfrm rot="5400000">
              <a:off x="8733604" y="29300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14"/>
            <p:cNvSpPr/>
            <p:nvPr/>
          </p:nvSpPr>
          <p:spPr>
            <a:xfrm rot="5400000">
              <a:off x="8733575" y="2930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14"/>
            <p:cNvSpPr/>
            <p:nvPr/>
          </p:nvSpPr>
          <p:spPr>
            <a:xfrm rot="5400000">
              <a:off x="5847952" y="127113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14"/>
            <p:cNvSpPr/>
            <p:nvPr/>
          </p:nvSpPr>
          <p:spPr>
            <a:xfrm rot="5400000">
              <a:off x="5845842" y="125062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14"/>
            <p:cNvSpPr/>
            <p:nvPr/>
          </p:nvSpPr>
          <p:spPr>
            <a:xfrm rot="5400000">
              <a:off x="6016393" y="8770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14"/>
            <p:cNvSpPr/>
            <p:nvPr/>
          </p:nvSpPr>
          <p:spPr>
            <a:xfrm rot="5400000">
              <a:off x="6016422" y="8779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14"/>
            <p:cNvSpPr/>
            <p:nvPr/>
          </p:nvSpPr>
          <p:spPr>
            <a:xfrm rot="5400000">
              <a:off x="6016422" y="5044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14"/>
            <p:cNvSpPr/>
            <p:nvPr/>
          </p:nvSpPr>
          <p:spPr>
            <a:xfrm rot="5400000">
              <a:off x="6016422" y="5044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14"/>
            <p:cNvSpPr/>
            <p:nvPr/>
          </p:nvSpPr>
          <p:spPr>
            <a:xfrm rot="5400000">
              <a:off x="5808593" y="29556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14"/>
            <p:cNvSpPr/>
            <p:nvPr/>
          </p:nvSpPr>
          <p:spPr>
            <a:xfrm rot="5400000">
              <a:off x="5808593" y="29812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14"/>
            <p:cNvSpPr/>
            <p:nvPr/>
          </p:nvSpPr>
          <p:spPr>
            <a:xfrm rot="5400000">
              <a:off x="6264266" y="126578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14"/>
            <p:cNvSpPr/>
            <p:nvPr/>
          </p:nvSpPr>
          <p:spPr>
            <a:xfrm rot="5400000">
              <a:off x="6262215" y="124527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14"/>
            <p:cNvSpPr/>
            <p:nvPr/>
          </p:nvSpPr>
          <p:spPr>
            <a:xfrm rot="5400000">
              <a:off x="6432795" y="872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14"/>
            <p:cNvSpPr/>
            <p:nvPr/>
          </p:nvSpPr>
          <p:spPr>
            <a:xfrm rot="5400000">
              <a:off x="6432795" y="872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14"/>
            <p:cNvSpPr/>
            <p:nvPr/>
          </p:nvSpPr>
          <p:spPr>
            <a:xfrm rot="5400000">
              <a:off x="6432825" y="50389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14"/>
            <p:cNvSpPr/>
            <p:nvPr/>
          </p:nvSpPr>
          <p:spPr>
            <a:xfrm rot="5400000">
              <a:off x="6432825" y="50389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14"/>
            <p:cNvSpPr/>
            <p:nvPr/>
          </p:nvSpPr>
          <p:spPr>
            <a:xfrm rot="5400000">
              <a:off x="6224966" y="29508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14"/>
            <p:cNvSpPr/>
            <p:nvPr/>
          </p:nvSpPr>
          <p:spPr>
            <a:xfrm rot="5400000">
              <a:off x="6224966" y="29508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14"/>
            <p:cNvSpPr/>
            <p:nvPr/>
          </p:nvSpPr>
          <p:spPr>
            <a:xfrm rot="5400000">
              <a:off x="6684175" y="12631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14"/>
            <p:cNvSpPr/>
            <p:nvPr/>
          </p:nvSpPr>
          <p:spPr>
            <a:xfrm rot="5400000">
              <a:off x="6682035" y="12423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14"/>
            <p:cNvSpPr/>
            <p:nvPr/>
          </p:nvSpPr>
          <p:spPr>
            <a:xfrm rot="5400000">
              <a:off x="6852675" y="869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14"/>
            <p:cNvSpPr/>
            <p:nvPr/>
          </p:nvSpPr>
          <p:spPr>
            <a:xfrm rot="5400000">
              <a:off x="6852675" y="8702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14"/>
            <p:cNvSpPr/>
            <p:nvPr/>
          </p:nvSpPr>
          <p:spPr>
            <a:xfrm rot="5400000">
              <a:off x="6852675" y="5036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14"/>
            <p:cNvSpPr/>
            <p:nvPr/>
          </p:nvSpPr>
          <p:spPr>
            <a:xfrm rot="5400000">
              <a:off x="6852675" y="5036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14"/>
            <p:cNvSpPr/>
            <p:nvPr/>
          </p:nvSpPr>
          <p:spPr>
            <a:xfrm rot="5400000">
              <a:off x="6644875" y="29488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14"/>
            <p:cNvSpPr/>
            <p:nvPr/>
          </p:nvSpPr>
          <p:spPr>
            <a:xfrm rot="5400000">
              <a:off x="6644875" y="29488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14"/>
            <p:cNvSpPr/>
            <p:nvPr/>
          </p:nvSpPr>
          <p:spPr>
            <a:xfrm rot="5400000">
              <a:off x="7100488" y="12577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14"/>
            <p:cNvSpPr/>
            <p:nvPr/>
          </p:nvSpPr>
          <p:spPr>
            <a:xfrm rot="5400000">
              <a:off x="7098438" y="123725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14"/>
            <p:cNvSpPr/>
            <p:nvPr/>
          </p:nvSpPr>
          <p:spPr>
            <a:xfrm rot="5400000">
              <a:off x="7268959" y="865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14"/>
            <p:cNvSpPr/>
            <p:nvPr/>
          </p:nvSpPr>
          <p:spPr>
            <a:xfrm rot="5400000">
              <a:off x="7268959" y="865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14"/>
            <p:cNvSpPr/>
            <p:nvPr/>
          </p:nvSpPr>
          <p:spPr>
            <a:xfrm rot="5400000">
              <a:off x="7268959" y="5031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14"/>
            <p:cNvSpPr/>
            <p:nvPr/>
          </p:nvSpPr>
          <p:spPr>
            <a:xfrm rot="5400000">
              <a:off x="7268959" y="503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14"/>
            <p:cNvSpPr/>
            <p:nvPr/>
          </p:nvSpPr>
          <p:spPr>
            <a:xfrm rot="5400000">
              <a:off x="7061099" y="2943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14"/>
            <p:cNvSpPr/>
            <p:nvPr/>
          </p:nvSpPr>
          <p:spPr>
            <a:xfrm rot="5400000">
              <a:off x="7061099" y="2943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14"/>
            <p:cNvSpPr/>
            <p:nvPr/>
          </p:nvSpPr>
          <p:spPr>
            <a:xfrm rot="5400000">
              <a:off x="5217737" y="-80546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 rot="5400000">
              <a:off x="5388229" y="-11784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 rot="5400000">
              <a:off x="5388229" y="-11784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14"/>
            <p:cNvSpPr/>
            <p:nvPr/>
          </p:nvSpPr>
          <p:spPr>
            <a:xfrm rot="5400000">
              <a:off x="5392211" y="29632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14"/>
            <p:cNvSpPr/>
            <p:nvPr/>
          </p:nvSpPr>
          <p:spPr>
            <a:xfrm rot="5400000">
              <a:off x="5392211" y="2964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68" name="Google Shape;568;p14"/>
            <p:cNvGrpSpPr/>
            <p:nvPr/>
          </p:nvGrpSpPr>
          <p:grpSpPr>
            <a:xfrm rot="-5400000">
              <a:off x="6526992" y="2144287"/>
              <a:ext cx="874848" cy="5680957"/>
              <a:chOff x="-161605" y="-183967"/>
              <a:chExt cx="874848" cy="5680957"/>
            </a:xfrm>
          </p:grpSpPr>
          <p:sp>
            <p:nvSpPr>
              <p:cNvPr id="569" name="Google Shape;569;p14"/>
              <p:cNvSpPr/>
              <p:nvPr/>
            </p:nvSpPr>
            <p:spPr>
              <a:xfrm>
                <a:off x="-159972" y="273670"/>
                <a:ext cx="415706" cy="415765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70" name="Google Shape;570;p14"/>
              <p:cNvGrpSpPr/>
              <p:nvPr/>
            </p:nvGrpSpPr>
            <p:grpSpPr>
              <a:xfrm>
                <a:off x="-161605" y="-183967"/>
                <a:ext cx="874848" cy="5680957"/>
                <a:chOff x="-161597" y="-33720"/>
                <a:chExt cx="828926" cy="5382753"/>
              </a:xfrm>
            </p:grpSpPr>
            <p:sp>
              <p:nvSpPr>
                <p:cNvPr id="571" name="Google Shape;571;p14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" name="Google Shape;572;p14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" name="Google Shape;573;p14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" name="Google Shape;574;p14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" name="Google Shape;575;p14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" name="Google Shape;576;p14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" name="Google Shape;577;p14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" name="Google Shape;578;p14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" name="Google Shape;579;p14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" name="Google Shape;580;p14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" name="Google Shape;581;p14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" name="Google Shape;582;p14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" name="Google Shape;583;p14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" name="Google Shape;584;p14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" name="Google Shape;585;p14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" name="Google Shape;586;p14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" name="Google Shape;587;p14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14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14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14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" name="Google Shape;591;p14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2" name="Google Shape;592;p14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3" name="Google Shape;593;p14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4" name="Google Shape;594;p14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5" name="Google Shape;595;p14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6" name="Google Shape;596;p14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7" name="Google Shape;597;p14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8" name="Google Shape;598;p14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9" name="Google Shape;599;p14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0" name="Google Shape;600;p14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1" name="Google Shape;601;p14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2" name="Google Shape;602;p14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3" name="Google Shape;603;p14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4" name="Google Shape;604;p14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5" name="Google Shape;605;p14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6" name="Google Shape;606;p14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7" name="Google Shape;607;p14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8" name="Google Shape;608;p14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" name="Google Shape;609;p14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" name="Google Shape;610;p14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" name="Google Shape;611;p14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" name="Google Shape;612;p14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" name="Google Shape;613;p14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" name="Google Shape;614;p14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" name="Google Shape;615;p14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" name="Google Shape;616;p14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" name="Google Shape;617;p14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" name="Google Shape;618;p14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" name="Google Shape;619;p14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" name="Google Shape;620;p14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" name="Google Shape;621;p14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" name="Google Shape;622;p14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" name="Google Shape;623;p14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" name="Google Shape;624;p14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" name="Google Shape;625;p14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" name="Google Shape;626;p14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" name="Google Shape;627;p14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" name="Google Shape;628;p14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" name="Google Shape;629;p14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0" name="Google Shape;630;p14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1" name="Google Shape;631;p14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2" name="Google Shape;632;p14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3" name="Google Shape;633;p14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4" name="Google Shape;634;p14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5" name="Google Shape;635;p14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" name="Google Shape;636;p14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14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8" name="Google Shape;638;p14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9" name="Google Shape;639;p14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0" name="Google Shape;640;p14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1" name="Google Shape;641;p14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2" name="Google Shape;642;p14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3" name="Google Shape;643;p14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4" name="Google Shape;644;p14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5" name="Google Shape;645;p14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6" name="Google Shape;646;p14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7" name="Google Shape;647;p14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8" name="Google Shape;648;p14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49" name="Google Shape;649;p14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0" name="Google Shape;650;p14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1" name="Google Shape;651;p14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2" name="Google Shape;652;p14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3" name="Google Shape;653;p14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4" name="Google Shape;654;p14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5" name="Google Shape;655;p14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6" name="Google Shape;656;p14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7" name="Google Shape;657;p14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8" name="Google Shape;658;p14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59" name="Google Shape;659;p14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0" name="Google Shape;660;p14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1" name="Google Shape;661;p14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2" name="Google Shape;662;p14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3" name="Google Shape;663;p14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4" name="Google Shape;664;p14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5" name="Google Shape;665;p14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6" name="Google Shape;666;p14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7" name="Google Shape;667;p14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8" name="Google Shape;668;p14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69" name="Google Shape;669;p14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0" name="Google Shape;670;p14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1" name="Google Shape;671;p14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2" name="Google Shape;672;p14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3" name="Google Shape;673;p14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4" name="Google Shape;674;p14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5" name="Google Shape;675;p14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6" name="Google Shape;676;p14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7" name="Google Shape;677;p14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8" name="Google Shape;678;p14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79" name="Google Shape;679;p14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0" name="Google Shape;680;p14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1" name="Google Shape;681;p14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2" name="Google Shape;682;p14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3" name="Google Shape;683;p14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4" name="Google Shape;684;p14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5" name="Google Shape;685;p14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6" name="Google Shape;686;p14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7" name="Google Shape;687;p14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8" name="Google Shape;688;p14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89" name="Google Shape;689;p14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0" name="Google Shape;690;p14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1" name="Google Shape;691;p14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2" name="Google Shape;692;p14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3" name="Google Shape;693;p14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4" name="Google Shape;694;p14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5" name="Google Shape;695;p14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6" name="Google Shape;696;p14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7" name="Google Shape;697;p14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8" name="Google Shape;698;p14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" name="Google Shape;699;p14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" name="Google Shape;700;p14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" name="Google Shape;701;p14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" name="Google Shape;702;p14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" name="Google Shape;703;p14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" name="Google Shape;704;p14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" name="Google Shape;705;p14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" name="Google Shape;706;p14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" name="Google Shape;707;p14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" name="Google Shape;708;p14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" name="Google Shape;709;p14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" name="Google Shape;710;p14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" name="Google Shape;711;p14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" name="Google Shape;712;p14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" name="Google Shape;713;p14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" name="Google Shape;714;p14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" name="Google Shape;715;p14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" name="Google Shape;716;p14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" name="Google Shape;717;p14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" name="Google Shape;718;p14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" name="Google Shape;719;p14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0" name="Google Shape;720;p14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1" name="Google Shape;721;p14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2" name="Google Shape;722;p14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3" name="Google Shape;723;p14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4" name="Google Shape;724;p14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5" name="Google Shape;725;p14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6" name="Google Shape;726;p14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7" name="Google Shape;727;p14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8" name="Google Shape;728;p14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29" name="Google Shape;729;p14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0" name="Google Shape;730;p14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1" name="Google Shape;731;p14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2" name="Google Shape;732;p14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3" name="Google Shape;733;p14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4" name="Google Shape;734;p14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5" name="Google Shape;735;p14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6" name="Google Shape;736;p14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7" name="Google Shape;737;p14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" name="Google Shape;738;p14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" name="Google Shape;739;p14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0" name="Google Shape;740;p14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1" name="Google Shape;741;p14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2" name="Google Shape;742;p14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3" name="Google Shape;743;p14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" name="Google Shape;744;p14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" name="Google Shape;745;p14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" name="Google Shape;746;p14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" name="Google Shape;747;p14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" name="Google Shape;748;p14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" name="Google Shape;749;p14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" name="Google Shape;750;p14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1" name="Google Shape;751;p14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2" name="Google Shape;752;p14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3" name="Google Shape;753;p14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4" name="Google Shape;754;p14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5" name="Google Shape;755;p14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" name="Google Shape;756;p14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" name="Google Shape;757;p14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" name="Google Shape;758;p14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" name="Google Shape;759;p14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" name="Google Shape;760;p14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" name="Google Shape;761;p14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" name="Google Shape;762;p14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" name="Google Shape;763;p14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" name="Google Shape;764;p14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" name="Google Shape;765;p14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" name="Google Shape;766;p14"/>
                <p:cNvSpPr/>
                <p:nvPr/>
              </p:nvSpPr>
              <p:spPr>
                <a:xfrm>
                  <a:off x="38464" y="4951318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" name="Google Shape;767;p14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" name="Google Shape;768;p14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" name="Google Shape;769;p14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" name="Google Shape;770;p14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" name="Google Shape;771;p14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" name="Google Shape;772;p14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" name="Google Shape;773;p14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" name="Google Shape;774;p14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75" name="Google Shape;775;p14"/>
            <p:cNvSpPr/>
            <p:nvPr/>
          </p:nvSpPr>
          <p:spPr>
            <a:xfrm rot="-5400000">
              <a:off x="3742393" y="458362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14"/>
            <p:cNvSpPr/>
            <p:nvPr/>
          </p:nvSpPr>
          <p:spPr>
            <a:xfrm rot="-5400000">
              <a:off x="3908972" y="454785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14"/>
            <p:cNvSpPr/>
            <p:nvPr/>
          </p:nvSpPr>
          <p:spPr>
            <a:xfrm rot="-5400000">
              <a:off x="3908972" y="45477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14"/>
            <p:cNvSpPr/>
            <p:nvPr/>
          </p:nvSpPr>
          <p:spPr>
            <a:xfrm rot="-5400000">
              <a:off x="193285" y="4794142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14"/>
            <p:cNvSpPr/>
            <p:nvPr/>
          </p:nvSpPr>
          <p:spPr>
            <a:xfrm rot="-5400000">
              <a:off x="191293" y="479209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14"/>
            <p:cNvSpPr/>
            <p:nvPr/>
          </p:nvSpPr>
          <p:spPr>
            <a:xfrm rot="-5400000">
              <a:off x="3617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14"/>
            <p:cNvSpPr/>
            <p:nvPr/>
          </p:nvSpPr>
          <p:spPr>
            <a:xfrm rot="-5400000">
              <a:off x="3617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14"/>
            <p:cNvSpPr/>
            <p:nvPr/>
          </p:nvSpPr>
          <p:spPr>
            <a:xfrm rot="-5400000">
              <a:off x="361766" y="47539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14"/>
            <p:cNvSpPr/>
            <p:nvPr/>
          </p:nvSpPr>
          <p:spPr>
            <a:xfrm rot="-5400000">
              <a:off x="361736" y="47538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14"/>
            <p:cNvSpPr/>
            <p:nvPr/>
          </p:nvSpPr>
          <p:spPr>
            <a:xfrm rot="-5400000">
              <a:off x="5695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14"/>
            <p:cNvSpPr/>
            <p:nvPr/>
          </p:nvSpPr>
          <p:spPr>
            <a:xfrm rot="-5400000">
              <a:off x="5695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14"/>
            <p:cNvSpPr/>
            <p:nvPr/>
          </p:nvSpPr>
          <p:spPr>
            <a:xfrm rot="-5400000">
              <a:off x="-223088" y="479467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14"/>
            <p:cNvSpPr/>
            <p:nvPr/>
          </p:nvSpPr>
          <p:spPr>
            <a:xfrm rot="-5400000">
              <a:off x="-225079" y="4792627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14"/>
            <p:cNvSpPr/>
            <p:nvPr/>
          </p:nvSpPr>
          <p:spPr>
            <a:xfrm rot="-5400000">
              <a:off x="-54518" y="51710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14"/>
            <p:cNvSpPr/>
            <p:nvPr/>
          </p:nvSpPr>
          <p:spPr>
            <a:xfrm rot="-5400000">
              <a:off x="-54548" y="51710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14"/>
            <p:cNvSpPr/>
            <p:nvPr/>
          </p:nvSpPr>
          <p:spPr>
            <a:xfrm rot="-5400000">
              <a:off x="-54488" y="475433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14"/>
            <p:cNvSpPr/>
            <p:nvPr/>
          </p:nvSpPr>
          <p:spPr>
            <a:xfrm rot="-5400000">
              <a:off x="-54518" y="47543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14"/>
            <p:cNvSpPr/>
            <p:nvPr/>
          </p:nvSpPr>
          <p:spPr>
            <a:xfrm rot="-5400000">
              <a:off x="153341" y="49632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14"/>
            <p:cNvSpPr/>
            <p:nvPr/>
          </p:nvSpPr>
          <p:spPr>
            <a:xfrm rot="-5400000">
              <a:off x="153312" y="496320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14"/>
            <p:cNvSpPr/>
            <p:nvPr/>
          </p:nvSpPr>
          <p:spPr>
            <a:xfrm rot="-5400000">
              <a:off x="-266538" y="496347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14"/>
            <p:cNvSpPr/>
            <p:nvPr/>
          </p:nvSpPr>
          <p:spPr>
            <a:xfrm rot="-5400000">
              <a:off x="-266538" y="496347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14"/>
            <p:cNvSpPr/>
            <p:nvPr/>
          </p:nvSpPr>
          <p:spPr>
            <a:xfrm rot="-5400000">
              <a:off x="1865671" y="479533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14"/>
            <p:cNvSpPr/>
            <p:nvPr/>
          </p:nvSpPr>
          <p:spPr>
            <a:xfrm rot="-5400000">
              <a:off x="1863769" y="4793251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14"/>
            <p:cNvSpPr/>
            <p:nvPr/>
          </p:nvSpPr>
          <p:spPr>
            <a:xfrm rot="-5400000">
              <a:off x="20342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14"/>
            <p:cNvSpPr/>
            <p:nvPr/>
          </p:nvSpPr>
          <p:spPr>
            <a:xfrm rot="-5400000">
              <a:off x="20342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14"/>
            <p:cNvSpPr/>
            <p:nvPr/>
          </p:nvSpPr>
          <p:spPr>
            <a:xfrm rot="-5400000">
              <a:off x="203421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14"/>
            <p:cNvSpPr/>
            <p:nvPr/>
          </p:nvSpPr>
          <p:spPr>
            <a:xfrm rot="-5400000">
              <a:off x="203424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14"/>
            <p:cNvSpPr/>
            <p:nvPr/>
          </p:nvSpPr>
          <p:spPr>
            <a:xfrm rot="-5400000">
              <a:off x="224207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14"/>
            <p:cNvSpPr/>
            <p:nvPr/>
          </p:nvSpPr>
          <p:spPr>
            <a:xfrm rot="-5400000">
              <a:off x="224204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14"/>
            <p:cNvSpPr/>
            <p:nvPr/>
          </p:nvSpPr>
          <p:spPr>
            <a:xfrm rot="-5400000">
              <a:off x="1449358" y="479580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14"/>
            <p:cNvSpPr/>
            <p:nvPr/>
          </p:nvSpPr>
          <p:spPr>
            <a:xfrm rot="-5400000">
              <a:off x="1447337" y="4793845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14"/>
            <p:cNvSpPr/>
            <p:nvPr/>
          </p:nvSpPr>
          <p:spPr>
            <a:xfrm rot="-5400000">
              <a:off x="16179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14"/>
            <p:cNvSpPr/>
            <p:nvPr/>
          </p:nvSpPr>
          <p:spPr>
            <a:xfrm rot="-5400000">
              <a:off x="16179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14"/>
            <p:cNvSpPr/>
            <p:nvPr/>
          </p:nvSpPr>
          <p:spPr>
            <a:xfrm rot="-5400000">
              <a:off x="16179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14"/>
            <p:cNvSpPr/>
            <p:nvPr/>
          </p:nvSpPr>
          <p:spPr>
            <a:xfrm rot="-5400000">
              <a:off x="16179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14"/>
            <p:cNvSpPr/>
            <p:nvPr/>
          </p:nvSpPr>
          <p:spPr>
            <a:xfrm rot="-5400000">
              <a:off x="1825787" y="49643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14"/>
            <p:cNvSpPr/>
            <p:nvPr/>
          </p:nvSpPr>
          <p:spPr>
            <a:xfrm rot="-5400000">
              <a:off x="1825757" y="49643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14"/>
            <p:cNvSpPr/>
            <p:nvPr/>
          </p:nvSpPr>
          <p:spPr>
            <a:xfrm rot="-5400000">
              <a:off x="1029448" y="47960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14"/>
            <p:cNvSpPr/>
            <p:nvPr/>
          </p:nvSpPr>
          <p:spPr>
            <a:xfrm rot="-5400000">
              <a:off x="1027546" y="479399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14"/>
            <p:cNvSpPr/>
            <p:nvPr/>
          </p:nvSpPr>
          <p:spPr>
            <a:xfrm rot="-5400000">
              <a:off x="1198018" y="51724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14"/>
            <p:cNvSpPr/>
            <p:nvPr/>
          </p:nvSpPr>
          <p:spPr>
            <a:xfrm rot="-5400000">
              <a:off x="1198018" y="51723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14"/>
            <p:cNvSpPr/>
            <p:nvPr/>
          </p:nvSpPr>
          <p:spPr>
            <a:xfrm rot="-5400000">
              <a:off x="11979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14"/>
            <p:cNvSpPr/>
            <p:nvPr/>
          </p:nvSpPr>
          <p:spPr>
            <a:xfrm rot="-5400000">
              <a:off x="11979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14"/>
            <p:cNvSpPr/>
            <p:nvPr/>
          </p:nvSpPr>
          <p:spPr>
            <a:xfrm rot="-5400000">
              <a:off x="1405848" y="49646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14"/>
            <p:cNvSpPr/>
            <p:nvPr/>
          </p:nvSpPr>
          <p:spPr>
            <a:xfrm rot="-5400000">
              <a:off x="1405848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14"/>
            <p:cNvSpPr/>
            <p:nvPr/>
          </p:nvSpPr>
          <p:spPr>
            <a:xfrm rot="-5400000">
              <a:off x="613164" y="479652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14"/>
            <p:cNvSpPr/>
            <p:nvPr/>
          </p:nvSpPr>
          <p:spPr>
            <a:xfrm rot="-5400000">
              <a:off x="611173" y="479458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14"/>
            <p:cNvSpPr/>
            <p:nvPr/>
          </p:nvSpPr>
          <p:spPr>
            <a:xfrm rot="-5400000">
              <a:off x="7817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14"/>
            <p:cNvSpPr/>
            <p:nvPr/>
          </p:nvSpPr>
          <p:spPr>
            <a:xfrm rot="-5400000">
              <a:off x="7817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14"/>
            <p:cNvSpPr/>
            <p:nvPr/>
          </p:nvSpPr>
          <p:spPr>
            <a:xfrm rot="-5400000">
              <a:off x="7817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14"/>
            <p:cNvSpPr/>
            <p:nvPr/>
          </p:nvSpPr>
          <p:spPr>
            <a:xfrm rot="-5400000">
              <a:off x="7817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14"/>
            <p:cNvSpPr/>
            <p:nvPr/>
          </p:nvSpPr>
          <p:spPr>
            <a:xfrm rot="-5400000">
              <a:off x="9895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14"/>
            <p:cNvSpPr/>
            <p:nvPr/>
          </p:nvSpPr>
          <p:spPr>
            <a:xfrm rot="-5400000">
              <a:off x="9895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14"/>
            <p:cNvSpPr/>
            <p:nvPr/>
          </p:nvSpPr>
          <p:spPr>
            <a:xfrm rot="-5400000">
              <a:off x="3538146" y="479399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14"/>
            <p:cNvSpPr/>
            <p:nvPr/>
          </p:nvSpPr>
          <p:spPr>
            <a:xfrm rot="-5400000">
              <a:off x="3536155" y="479206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14"/>
            <p:cNvSpPr/>
            <p:nvPr/>
          </p:nvSpPr>
          <p:spPr>
            <a:xfrm rot="-5400000">
              <a:off x="37066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14"/>
            <p:cNvSpPr/>
            <p:nvPr/>
          </p:nvSpPr>
          <p:spPr>
            <a:xfrm rot="-5400000">
              <a:off x="37066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14"/>
            <p:cNvSpPr/>
            <p:nvPr/>
          </p:nvSpPr>
          <p:spPr>
            <a:xfrm rot="-5400000">
              <a:off x="3706687" y="47537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14"/>
            <p:cNvSpPr/>
            <p:nvPr/>
          </p:nvSpPr>
          <p:spPr>
            <a:xfrm rot="-5400000">
              <a:off x="3914516" y="496255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14"/>
            <p:cNvSpPr/>
            <p:nvPr/>
          </p:nvSpPr>
          <p:spPr>
            <a:xfrm rot="-5400000">
              <a:off x="3914546" y="49625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14"/>
            <p:cNvSpPr/>
            <p:nvPr/>
          </p:nvSpPr>
          <p:spPr>
            <a:xfrm rot="-5400000">
              <a:off x="3121744" y="479455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14"/>
            <p:cNvSpPr/>
            <p:nvPr/>
          </p:nvSpPr>
          <p:spPr>
            <a:xfrm rot="-5400000">
              <a:off x="3119871" y="479250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14"/>
            <p:cNvSpPr/>
            <p:nvPr/>
          </p:nvSpPr>
          <p:spPr>
            <a:xfrm rot="-5400000">
              <a:off x="32903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14"/>
            <p:cNvSpPr/>
            <p:nvPr/>
          </p:nvSpPr>
          <p:spPr>
            <a:xfrm rot="-5400000">
              <a:off x="32903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14"/>
            <p:cNvSpPr/>
            <p:nvPr/>
          </p:nvSpPr>
          <p:spPr>
            <a:xfrm rot="-5400000">
              <a:off x="3290373" y="47543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14"/>
            <p:cNvSpPr/>
            <p:nvPr/>
          </p:nvSpPr>
          <p:spPr>
            <a:xfrm rot="-5400000">
              <a:off x="3290373" y="475424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14"/>
            <p:cNvSpPr/>
            <p:nvPr/>
          </p:nvSpPr>
          <p:spPr>
            <a:xfrm rot="-5400000">
              <a:off x="34982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14"/>
            <p:cNvSpPr/>
            <p:nvPr/>
          </p:nvSpPr>
          <p:spPr>
            <a:xfrm rot="-5400000">
              <a:off x="34982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14"/>
            <p:cNvSpPr/>
            <p:nvPr/>
          </p:nvSpPr>
          <p:spPr>
            <a:xfrm rot="-5400000">
              <a:off x="2701864" y="4794737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14"/>
            <p:cNvSpPr/>
            <p:nvPr/>
          </p:nvSpPr>
          <p:spPr>
            <a:xfrm rot="-5400000">
              <a:off x="2699962" y="479283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14"/>
            <p:cNvSpPr/>
            <p:nvPr/>
          </p:nvSpPr>
          <p:spPr>
            <a:xfrm rot="-5400000">
              <a:off x="28704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14"/>
            <p:cNvSpPr/>
            <p:nvPr/>
          </p:nvSpPr>
          <p:spPr>
            <a:xfrm rot="-5400000">
              <a:off x="28704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14"/>
            <p:cNvSpPr/>
            <p:nvPr/>
          </p:nvSpPr>
          <p:spPr>
            <a:xfrm rot="-5400000">
              <a:off x="28704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14"/>
            <p:cNvSpPr/>
            <p:nvPr/>
          </p:nvSpPr>
          <p:spPr>
            <a:xfrm rot="-5400000">
              <a:off x="28704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14"/>
            <p:cNvSpPr/>
            <p:nvPr/>
          </p:nvSpPr>
          <p:spPr>
            <a:xfrm rot="-5400000">
              <a:off x="30783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14"/>
            <p:cNvSpPr/>
            <p:nvPr/>
          </p:nvSpPr>
          <p:spPr>
            <a:xfrm rot="-5400000">
              <a:off x="30783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14"/>
            <p:cNvSpPr/>
            <p:nvPr/>
          </p:nvSpPr>
          <p:spPr>
            <a:xfrm rot="-5400000">
              <a:off x="2285580" y="479536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14"/>
            <p:cNvSpPr/>
            <p:nvPr/>
          </p:nvSpPr>
          <p:spPr>
            <a:xfrm rot="-5400000">
              <a:off x="2283589" y="479331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14"/>
            <p:cNvSpPr/>
            <p:nvPr/>
          </p:nvSpPr>
          <p:spPr>
            <a:xfrm rot="-5400000">
              <a:off x="24541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14"/>
            <p:cNvSpPr/>
            <p:nvPr/>
          </p:nvSpPr>
          <p:spPr>
            <a:xfrm rot="-5400000">
              <a:off x="24541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14"/>
            <p:cNvSpPr/>
            <p:nvPr/>
          </p:nvSpPr>
          <p:spPr>
            <a:xfrm rot="-5400000">
              <a:off x="245409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14"/>
            <p:cNvSpPr/>
            <p:nvPr/>
          </p:nvSpPr>
          <p:spPr>
            <a:xfrm rot="-5400000">
              <a:off x="245412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14"/>
            <p:cNvSpPr/>
            <p:nvPr/>
          </p:nvSpPr>
          <p:spPr>
            <a:xfrm rot="-5400000">
              <a:off x="2661950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14"/>
            <p:cNvSpPr/>
            <p:nvPr/>
          </p:nvSpPr>
          <p:spPr>
            <a:xfrm rot="-5400000">
              <a:off x="266192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14"/>
            <p:cNvSpPr/>
            <p:nvPr/>
          </p:nvSpPr>
          <p:spPr>
            <a:xfrm rot="-5400000">
              <a:off x="-18498" y="458782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14"/>
            <p:cNvSpPr/>
            <p:nvPr/>
          </p:nvSpPr>
          <p:spPr>
            <a:xfrm rot="-5400000">
              <a:off x="-20578" y="4585808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14"/>
            <p:cNvSpPr/>
            <p:nvPr/>
          </p:nvSpPr>
          <p:spPr>
            <a:xfrm rot="-5400000">
              <a:off x="1500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14"/>
            <p:cNvSpPr/>
            <p:nvPr/>
          </p:nvSpPr>
          <p:spPr>
            <a:xfrm rot="-5400000">
              <a:off x="1500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14"/>
            <p:cNvSpPr/>
            <p:nvPr/>
          </p:nvSpPr>
          <p:spPr>
            <a:xfrm rot="-5400000">
              <a:off x="1500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14"/>
            <p:cNvSpPr/>
            <p:nvPr/>
          </p:nvSpPr>
          <p:spPr>
            <a:xfrm rot="-5400000">
              <a:off x="1500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14"/>
            <p:cNvSpPr/>
            <p:nvPr/>
          </p:nvSpPr>
          <p:spPr>
            <a:xfrm rot="-5400000">
              <a:off x="3579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14"/>
            <p:cNvSpPr/>
            <p:nvPr/>
          </p:nvSpPr>
          <p:spPr>
            <a:xfrm rot="-5400000">
              <a:off x="3579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14"/>
            <p:cNvSpPr/>
            <p:nvPr/>
          </p:nvSpPr>
          <p:spPr>
            <a:xfrm rot="-5400000">
              <a:off x="-266360" y="49647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14"/>
            <p:cNvSpPr/>
            <p:nvPr/>
          </p:nvSpPr>
          <p:spPr>
            <a:xfrm rot="-5400000">
              <a:off x="-266360" y="49647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14"/>
            <p:cNvSpPr/>
            <p:nvPr/>
          </p:nvSpPr>
          <p:spPr>
            <a:xfrm rot="-5400000">
              <a:off x="-58501" y="47568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14"/>
            <p:cNvSpPr/>
            <p:nvPr/>
          </p:nvSpPr>
          <p:spPr>
            <a:xfrm rot="-5400000">
              <a:off x="-58471" y="475677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14"/>
            <p:cNvSpPr/>
            <p:nvPr/>
          </p:nvSpPr>
          <p:spPr>
            <a:xfrm rot="-5400000">
              <a:off x="1653888" y="4588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14"/>
            <p:cNvSpPr/>
            <p:nvPr/>
          </p:nvSpPr>
          <p:spPr>
            <a:xfrm rot="-5400000">
              <a:off x="1651986" y="4586819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14"/>
            <p:cNvSpPr/>
            <p:nvPr/>
          </p:nvSpPr>
          <p:spPr>
            <a:xfrm rot="-5400000">
              <a:off x="18224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14"/>
            <p:cNvSpPr/>
            <p:nvPr/>
          </p:nvSpPr>
          <p:spPr>
            <a:xfrm rot="-5400000">
              <a:off x="18224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14"/>
            <p:cNvSpPr/>
            <p:nvPr/>
          </p:nvSpPr>
          <p:spPr>
            <a:xfrm rot="-5400000">
              <a:off x="182242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14"/>
            <p:cNvSpPr/>
            <p:nvPr/>
          </p:nvSpPr>
          <p:spPr>
            <a:xfrm rot="-5400000">
              <a:off x="182242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14"/>
            <p:cNvSpPr/>
            <p:nvPr/>
          </p:nvSpPr>
          <p:spPr>
            <a:xfrm rot="-5400000">
              <a:off x="20302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14"/>
            <p:cNvSpPr/>
            <p:nvPr/>
          </p:nvSpPr>
          <p:spPr>
            <a:xfrm rot="-5400000">
              <a:off x="20302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14"/>
            <p:cNvSpPr/>
            <p:nvPr/>
          </p:nvSpPr>
          <p:spPr>
            <a:xfrm rot="-5400000">
              <a:off x="1237634" y="4589434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14"/>
            <p:cNvSpPr/>
            <p:nvPr/>
          </p:nvSpPr>
          <p:spPr>
            <a:xfrm rot="-5400000">
              <a:off x="1235584" y="4587443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14"/>
            <p:cNvSpPr/>
            <p:nvPr/>
          </p:nvSpPr>
          <p:spPr>
            <a:xfrm rot="-5400000">
              <a:off x="1406175" y="49658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14"/>
            <p:cNvSpPr/>
            <p:nvPr/>
          </p:nvSpPr>
          <p:spPr>
            <a:xfrm rot="-5400000">
              <a:off x="1406175" y="49657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14"/>
            <p:cNvSpPr/>
            <p:nvPr/>
          </p:nvSpPr>
          <p:spPr>
            <a:xfrm rot="-5400000">
              <a:off x="14061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14"/>
            <p:cNvSpPr/>
            <p:nvPr/>
          </p:nvSpPr>
          <p:spPr>
            <a:xfrm rot="-5400000">
              <a:off x="14061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14"/>
            <p:cNvSpPr/>
            <p:nvPr/>
          </p:nvSpPr>
          <p:spPr>
            <a:xfrm rot="-5400000">
              <a:off x="1613975" y="47580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14"/>
            <p:cNvSpPr/>
            <p:nvPr/>
          </p:nvSpPr>
          <p:spPr>
            <a:xfrm rot="-5400000">
              <a:off x="1613975" y="47579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14"/>
            <p:cNvSpPr/>
            <p:nvPr/>
          </p:nvSpPr>
          <p:spPr>
            <a:xfrm rot="-5400000">
              <a:off x="817725" y="458970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14"/>
            <p:cNvSpPr/>
            <p:nvPr/>
          </p:nvSpPr>
          <p:spPr>
            <a:xfrm rot="-5400000">
              <a:off x="815763" y="458762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14"/>
            <p:cNvSpPr/>
            <p:nvPr/>
          </p:nvSpPr>
          <p:spPr>
            <a:xfrm rot="-5400000">
              <a:off x="9862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14"/>
            <p:cNvSpPr/>
            <p:nvPr/>
          </p:nvSpPr>
          <p:spPr>
            <a:xfrm rot="-5400000">
              <a:off x="9862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14"/>
            <p:cNvSpPr/>
            <p:nvPr/>
          </p:nvSpPr>
          <p:spPr>
            <a:xfrm rot="-5400000">
              <a:off x="986206" y="45494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14"/>
            <p:cNvSpPr/>
            <p:nvPr/>
          </p:nvSpPr>
          <p:spPr>
            <a:xfrm rot="-5400000">
              <a:off x="986176" y="45493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14"/>
            <p:cNvSpPr/>
            <p:nvPr/>
          </p:nvSpPr>
          <p:spPr>
            <a:xfrm rot="-5400000">
              <a:off x="11940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14"/>
            <p:cNvSpPr/>
            <p:nvPr/>
          </p:nvSpPr>
          <p:spPr>
            <a:xfrm rot="-5400000">
              <a:off x="11940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14"/>
            <p:cNvSpPr/>
            <p:nvPr/>
          </p:nvSpPr>
          <p:spPr>
            <a:xfrm rot="-5400000">
              <a:off x="401322" y="459020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14"/>
            <p:cNvSpPr/>
            <p:nvPr/>
          </p:nvSpPr>
          <p:spPr>
            <a:xfrm rot="-5400000">
              <a:off x="399361" y="4588186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14"/>
            <p:cNvSpPr/>
            <p:nvPr/>
          </p:nvSpPr>
          <p:spPr>
            <a:xfrm rot="-5400000">
              <a:off x="569922" y="496665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14"/>
            <p:cNvSpPr/>
            <p:nvPr/>
          </p:nvSpPr>
          <p:spPr>
            <a:xfrm rot="-5400000">
              <a:off x="569893" y="4966566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14"/>
            <p:cNvSpPr/>
            <p:nvPr/>
          </p:nvSpPr>
          <p:spPr>
            <a:xfrm rot="-5400000">
              <a:off x="5699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14"/>
            <p:cNvSpPr/>
            <p:nvPr/>
          </p:nvSpPr>
          <p:spPr>
            <a:xfrm rot="-5400000">
              <a:off x="5699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14"/>
            <p:cNvSpPr/>
            <p:nvPr/>
          </p:nvSpPr>
          <p:spPr>
            <a:xfrm rot="-5400000">
              <a:off x="777782" y="475879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14"/>
            <p:cNvSpPr/>
            <p:nvPr/>
          </p:nvSpPr>
          <p:spPr>
            <a:xfrm rot="-5400000">
              <a:off x="777752" y="47587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14"/>
            <p:cNvSpPr/>
            <p:nvPr/>
          </p:nvSpPr>
          <p:spPr>
            <a:xfrm rot="-5400000">
              <a:off x="3326364" y="458762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14"/>
            <p:cNvSpPr/>
            <p:nvPr/>
          </p:nvSpPr>
          <p:spPr>
            <a:xfrm rot="-5400000">
              <a:off x="3324313" y="4585689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14"/>
            <p:cNvSpPr/>
            <p:nvPr/>
          </p:nvSpPr>
          <p:spPr>
            <a:xfrm rot="-5400000">
              <a:off x="3494874" y="496409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6" name="Google Shape;906;p14"/>
            <p:cNvSpPr/>
            <p:nvPr/>
          </p:nvSpPr>
          <p:spPr>
            <a:xfrm rot="-5400000">
              <a:off x="3494904" y="496401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14"/>
            <p:cNvSpPr/>
            <p:nvPr/>
          </p:nvSpPr>
          <p:spPr>
            <a:xfrm rot="-5400000">
              <a:off x="34949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14"/>
            <p:cNvSpPr/>
            <p:nvPr/>
          </p:nvSpPr>
          <p:spPr>
            <a:xfrm rot="-5400000">
              <a:off x="34949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14"/>
            <p:cNvSpPr/>
            <p:nvPr/>
          </p:nvSpPr>
          <p:spPr>
            <a:xfrm rot="-5400000">
              <a:off x="3702734" y="475630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14"/>
            <p:cNvSpPr/>
            <p:nvPr/>
          </p:nvSpPr>
          <p:spPr>
            <a:xfrm rot="-5400000">
              <a:off x="3702734" y="475374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14"/>
            <p:cNvSpPr/>
            <p:nvPr/>
          </p:nvSpPr>
          <p:spPr>
            <a:xfrm rot="-5400000">
              <a:off x="2909991" y="45882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14"/>
            <p:cNvSpPr/>
            <p:nvPr/>
          </p:nvSpPr>
          <p:spPr>
            <a:xfrm rot="-5400000">
              <a:off x="2908000" y="45861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14"/>
            <p:cNvSpPr/>
            <p:nvPr/>
          </p:nvSpPr>
          <p:spPr>
            <a:xfrm rot="-5400000">
              <a:off x="30785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14"/>
            <p:cNvSpPr/>
            <p:nvPr/>
          </p:nvSpPr>
          <p:spPr>
            <a:xfrm rot="-5400000">
              <a:off x="30785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14"/>
            <p:cNvSpPr/>
            <p:nvPr/>
          </p:nvSpPr>
          <p:spPr>
            <a:xfrm rot="-5400000">
              <a:off x="30785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14"/>
            <p:cNvSpPr/>
            <p:nvPr/>
          </p:nvSpPr>
          <p:spPr>
            <a:xfrm rot="-5400000">
              <a:off x="30785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14"/>
            <p:cNvSpPr/>
            <p:nvPr/>
          </p:nvSpPr>
          <p:spPr>
            <a:xfrm rot="-5400000">
              <a:off x="32864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14"/>
            <p:cNvSpPr/>
            <p:nvPr/>
          </p:nvSpPr>
          <p:spPr>
            <a:xfrm rot="-5400000">
              <a:off x="32864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14"/>
            <p:cNvSpPr/>
            <p:nvPr/>
          </p:nvSpPr>
          <p:spPr>
            <a:xfrm rot="-5400000">
              <a:off x="2490081" y="458842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14"/>
            <p:cNvSpPr/>
            <p:nvPr/>
          </p:nvSpPr>
          <p:spPr>
            <a:xfrm rot="-5400000">
              <a:off x="2488179" y="458646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14"/>
            <p:cNvSpPr/>
            <p:nvPr/>
          </p:nvSpPr>
          <p:spPr>
            <a:xfrm rot="-5400000">
              <a:off x="2658652" y="496484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14"/>
            <p:cNvSpPr/>
            <p:nvPr/>
          </p:nvSpPr>
          <p:spPr>
            <a:xfrm rot="-5400000">
              <a:off x="2658652" y="49647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14"/>
            <p:cNvSpPr/>
            <p:nvPr/>
          </p:nvSpPr>
          <p:spPr>
            <a:xfrm rot="-5400000">
              <a:off x="26586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14"/>
            <p:cNvSpPr/>
            <p:nvPr/>
          </p:nvSpPr>
          <p:spPr>
            <a:xfrm rot="-5400000">
              <a:off x="26586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14"/>
            <p:cNvSpPr/>
            <p:nvPr/>
          </p:nvSpPr>
          <p:spPr>
            <a:xfrm rot="-5400000">
              <a:off x="28665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14"/>
            <p:cNvSpPr/>
            <p:nvPr/>
          </p:nvSpPr>
          <p:spPr>
            <a:xfrm rot="-5400000">
              <a:off x="28665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14"/>
            <p:cNvSpPr/>
            <p:nvPr/>
          </p:nvSpPr>
          <p:spPr>
            <a:xfrm rot="-5400000">
              <a:off x="2073768" y="45889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14"/>
            <p:cNvSpPr/>
            <p:nvPr/>
          </p:nvSpPr>
          <p:spPr>
            <a:xfrm rot="-5400000">
              <a:off x="2071836" y="4586967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14"/>
            <p:cNvSpPr/>
            <p:nvPr/>
          </p:nvSpPr>
          <p:spPr>
            <a:xfrm rot="-5400000">
              <a:off x="22423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14"/>
            <p:cNvSpPr/>
            <p:nvPr/>
          </p:nvSpPr>
          <p:spPr>
            <a:xfrm rot="-5400000">
              <a:off x="22423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14"/>
            <p:cNvSpPr/>
            <p:nvPr/>
          </p:nvSpPr>
          <p:spPr>
            <a:xfrm rot="-5400000">
              <a:off x="2242368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14"/>
            <p:cNvSpPr/>
            <p:nvPr/>
          </p:nvSpPr>
          <p:spPr>
            <a:xfrm rot="-5400000">
              <a:off x="2242368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14"/>
            <p:cNvSpPr/>
            <p:nvPr/>
          </p:nvSpPr>
          <p:spPr>
            <a:xfrm rot="-5400000">
              <a:off x="24501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14"/>
            <p:cNvSpPr/>
            <p:nvPr/>
          </p:nvSpPr>
          <p:spPr>
            <a:xfrm rot="-5400000">
              <a:off x="24501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14"/>
            <p:cNvSpPr/>
            <p:nvPr/>
          </p:nvSpPr>
          <p:spPr>
            <a:xfrm rot="-5400000">
              <a:off x="3952537" y="4791297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14"/>
            <p:cNvSpPr/>
            <p:nvPr/>
          </p:nvSpPr>
          <p:spPr>
            <a:xfrm rot="-5400000">
              <a:off x="41230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14"/>
            <p:cNvSpPr/>
            <p:nvPr/>
          </p:nvSpPr>
          <p:spPr>
            <a:xfrm rot="-5400000">
              <a:off x="41230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14"/>
            <p:cNvSpPr/>
            <p:nvPr/>
          </p:nvSpPr>
          <p:spPr>
            <a:xfrm rot="-5400000">
              <a:off x="4119116" y="475553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14"/>
            <p:cNvSpPr/>
            <p:nvPr/>
          </p:nvSpPr>
          <p:spPr>
            <a:xfrm rot="-5400000">
              <a:off x="4119116" y="47554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40" name="Google Shape;940;p14"/>
            <p:cNvCxnSpPr/>
            <p:nvPr/>
          </p:nvCxnSpPr>
          <p:spPr>
            <a:xfrm flipH="1">
              <a:off x="-102950" y="-76200"/>
              <a:ext cx="2183700" cy="2183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1" name="Google Shape;941;p14"/>
            <p:cNvCxnSpPr/>
            <p:nvPr/>
          </p:nvCxnSpPr>
          <p:spPr>
            <a:xfrm flipH="1">
              <a:off x="6639525" y="2677900"/>
              <a:ext cx="2571900" cy="2571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2" name="Google Shape;942;p14"/>
            <p:cNvCxnSpPr/>
            <p:nvPr/>
          </p:nvCxnSpPr>
          <p:spPr>
            <a:xfrm rot="10800000">
              <a:off x="100" y="583150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43" name="Google Shape;943;p14"/>
            <p:cNvCxnSpPr/>
            <p:nvPr/>
          </p:nvCxnSpPr>
          <p:spPr>
            <a:xfrm rot="10800000">
              <a:off x="1500" y="4547350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944" name="Shape 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5" name="Google Shape;945;p15"/>
          <p:cNvSpPr txBox="1"/>
          <p:nvPr>
            <p:ph type="title"/>
          </p:nvPr>
        </p:nvSpPr>
        <p:spPr>
          <a:xfrm>
            <a:off x="713225" y="2453163"/>
            <a:ext cx="4195800" cy="91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946" name="Google Shape;946;p15"/>
          <p:cNvSpPr txBox="1"/>
          <p:nvPr>
            <p:ph hasCustomPrompt="1" idx="2" type="title"/>
          </p:nvPr>
        </p:nvSpPr>
        <p:spPr>
          <a:xfrm>
            <a:off x="813100" y="1401088"/>
            <a:ext cx="1114500" cy="9159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47" name="Google Shape;947;p15"/>
          <p:cNvSpPr txBox="1"/>
          <p:nvPr>
            <p:ph idx="1" type="subTitle"/>
          </p:nvPr>
        </p:nvSpPr>
        <p:spPr>
          <a:xfrm>
            <a:off x="713225" y="3367413"/>
            <a:ext cx="41958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8" name="Google Shape;948;p15"/>
          <p:cNvSpPr/>
          <p:nvPr>
            <p:ph idx="3" type="pic"/>
          </p:nvPr>
        </p:nvSpPr>
        <p:spPr>
          <a:xfrm>
            <a:off x="5056041" y="0"/>
            <a:ext cx="36072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949" name="Google Shape;949;p15"/>
          <p:cNvGrpSpPr/>
          <p:nvPr/>
        </p:nvGrpSpPr>
        <p:grpSpPr>
          <a:xfrm>
            <a:off x="8667773" y="-160619"/>
            <a:ext cx="878587" cy="5436104"/>
            <a:chOff x="8667773" y="-160619"/>
            <a:chExt cx="878587" cy="5436104"/>
          </a:xfrm>
        </p:grpSpPr>
        <p:sp>
          <p:nvSpPr>
            <p:cNvPr id="950" name="Google Shape;950;p15"/>
            <p:cNvSpPr/>
            <p:nvPr/>
          </p:nvSpPr>
          <p:spPr>
            <a:xfrm rot="10800000">
              <a:off x="8707791" y="1929078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15"/>
            <p:cNvSpPr/>
            <p:nvPr/>
          </p:nvSpPr>
          <p:spPr>
            <a:xfrm rot="10800000">
              <a:off x="8671999" y="210358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15"/>
            <p:cNvSpPr/>
            <p:nvPr/>
          </p:nvSpPr>
          <p:spPr>
            <a:xfrm rot="10800000">
              <a:off x="8671880" y="210358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15"/>
            <p:cNvSpPr/>
            <p:nvPr/>
          </p:nvSpPr>
          <p:spPr>
            <a:xfrm rot="10800000">
              <a:off x="8919502" y="380984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15"/>
            <p:cNvSpPr/>
            <p:nvPr/>
          </p:nvSpPr>
          <p:spPr>
            <a:xfrm rot="10800000">
              <a:off x="8917481" y="3807643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15"/>
            <p:cNvSpPr/>
            <p:nvPr/>
          </p:nvSpPr>
          <p:spPr>
            <a:xfrm rot="10800000">
              <a:off x="9295920" y="39782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15"/>
            <p:cNvSpPr/>
            <p:nvPr/>
          </p:nvSpPr>
          <p:spPr>
            <a:xfrm rot="10800000">
              <a:off x="9295920" y="39782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15"/>
            <p:cNvSpPr/>
            <p:nvPr/>
          </p:nvSpPr>
          <p:spPr>
            <a:xfrm rot="10800000">
              <a:off x="8879192" y="397828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15"/>
            <p:cNvSpPr/>
            <p:nvPr/>
          </p:nvSpPr>
          <p:spPr>
            <a:xfrm rot="10800000">
              <a:off x="8879133" y="39782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15"/>
            <p:cNvSpPr/>
            <p:nvPr/>
          </p:nvSpPr>
          <p:spPr>
            <a:xfrm rot="10800000">
              <a:off x="9088061" y="377048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15"/>
            <p:cNvSpPr/>
            <p:nvPr/>
          </p:nvSpPr>
          <p:spPr>
            <a:xfrm rot="10800000">
              <a:off x="9087943" y="377048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15"/>
            <p:cNvSpPr/>
            <p:nvPr/>
          </p:nvSpPr>
          <p:spPr>
            <a:xfrm rot="10800000">
              <a:off x="8919977" y="4226096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15"/>
            <p:cNvSpPr/>
            <p:nvPr/>
          </p:nvSpPr>
          <p:spPr>
            <a:xfrm rot="10800000">
              <a:off x="8917956" y="4224076"/>
              <a:ext cx="419866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15"/>
            <p:cNvSpPr/>
            <p:nvPr/>
          </p:nvSpPr>
          <p:spPr>
            <a:xfrm rot="10800000">
              <a:off x="9296336" y="43945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15"/>
            <p:cNvSpPr/>
            <p:nvPr/>
          </p:nvSpPr>
          <p:spPr>
            <a:xfrm rot="10800000">
              <a:off x="9296336" y="43945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15"/>
            <p:cNvSpPr/>
            <p:nvPr/>
          </p:nvSpPr>
          <p:spPr>
            <a:xfrm rot="10800000">
              <a:off x="8879668" y="43945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15"/>
            <p:cNvSpPr/>
            <p:nvPr/>
          </p:nvSpPr>
          <p:spPr>
            <a:xfrm rot="10800000">
              <a:off x="8879668" y="43945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15"/>
            <p:cNvSpPr/>
            <p:nvPr/>
          </p:nvSpPr>
          <p:spPr>
            <a:xfrm rot="10800000">
              <a:off x="9088478" y="41867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15"/>
            <p:cNvSpPr/>
            <p:nvPr/>
          </p:nvSpPr>
          <p:spPr>
            <a:xfrm rot="10800000">
              <a:off x="9088478" y="41867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15"/>
            <p:cNvSpPr/>
            <p:nvPr/>
          </p:nvSpPr>
          <p:spPr>
            <a:xfrm rot="10800000">
              <a:off x="8920155" y="4646036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15"/>
            <p:cNvSpPr/>
            <p:nvPr/>
          </p:nvSpPr>
          <p:spPr>
            <a:xfrm rot="10800000">
              <a:off x="8918194" y="4643896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15"/>
            <p:cNvSpPr/>
            <p:nvPr/>
          </p:nvSpPr>
          <p:spPr>
            <a:xfrm rot="10800000">
              <a:off x="9296634" y="481453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15"/>
            <p:cNvSpPr/>
            <p:nvPr/>
          </p:nvSpPr>
          <p:spPr>
            <a:xfrm rot="10800000">
              <a:off x="9296574" y="481453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15"/>
            <p:cNvSpPr/>
            <p:nvPr/>
          </p:nvSpPr>
          <p:spPr>
            <a:xfrm rot="10800000">
              <a:off x="8879905" y="481453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15"/>
            <p:cNvSpPr/>
            <p:nvPr/>
          </p:nvSpPr>
          <p:spPr>
            <a:xfrm rot="10800000">
              <a:off x="8879905" y="481453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15"/>
            <p:cNvSpPr/>
            <p:nvPr/>
          </p:nvSpPr>
          <p:spPr>
            <a:xfrm rot="10800000">
              <a:off x="9088775" y="460667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15"/>
            <p:cNvSpPr/>
            <p:nvPr/>
          </p:nvSpPr>
          <p:spPr>
            <a:xfrm rot="10800000">
              <a:off x="9088715" y="460667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15"/>
            <p:cNvSpPr/>
            <p:nvPr/>
          </p:nvSpPr>
          <p:spPr>
            <a:xfrm rot="10800000">
              <a:off x="9089310" y="502298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15"/>
            <p:cNvSpPr/>
            <p:nvPr/>
          </p:nvSpPr>
          <p:spPr>
            <a:xfrm rot="10800000">
              <a:off x="9089310" y="502298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15"/>
            <p:cNvSpPr/>
            <p:nvPr/>
          </p:nvSpPr>
          <p:spPr>
            <a:xfrm rot="10800000">
              <a:off x="8918194" y="2137337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15"/>
            <p:cNvSpPr/>
            <p:nvPr/>
          </p:nvSpPr>
          <p:spPr>
            <a:xfrm rot="10800000">
              <a:off x="8916232" y="2135317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15"/>
            <p:cNvSpPr/>
            <p:nvPr/>
          </p:nvSpPr>
          <p:spPr>
            <a:xfrm rot="10800000">
              <a:off x="9294553" y="23058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15"/>
            <p:cNvSpPr/>
            <p:nvPr/>
          </p:nvSpPr>
          <p:spPr>
            <a:xfrm rot="10800000">
              <a:off x="9294553" y="23058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15"/>
            <p:cNvSpPr/>
            <p:nvPr/>
          </p:nvSpPr>
          <p:spPr>
            <a:xfrm rot="10800000">
              <a:off x="8877885" y="23058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15"/>
            <p:cNvSpPr/>
            <p:nvPr/>
          </p:nvSpPr>
          <p:spPr>
            <a:xfrm rot="10800000">
              <a:off x="9086694" y="209797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15"/>
            <p:cNvSpPr/>
            <p:nvPr/>
          </p:nvSpPr>
          <p:spPr>
            <a:xfrm rot="10800000">
              <a:off x="9086754" y="20979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" name="Google Shape;986;p15"/>
            <p:cNvSpPr/>
            <p:nvPr/>
          </p:nvSpPr>
          <p:spPr>
            <a:xfrm rot="10800000">
              <a:off x="8918669" y="2553710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" name="Google Shape;987;p15"/>
            <p:cNvSpPr/>
            <p:nvPr/>
          </p:nvSpPr>
          <p:spPr>
            <a:xfrm rot="10800000">
              <a:off x="8916649" y="255157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15"/>
            <p:cNvSpPr/>
            <p:nvPr/>
          </p:nvSpPr>
          <p:spPr>
            <a:xfrm rot="10800000">
              <a:off x="9295088" y="272221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15"/>
            <p:cNvSpPr/>
            <p:nvPr/>
          </p:nvSpPr>
          <p:spPr>
            <a:xfrm rot="10800000">
              <a:off x="9295088" y="272221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15"/>
            <p:cNvSpPr/>
            <p:nvPr/>
          </p:nvSpPr>
          <p:spPr>
            <a:xfrm rot="10800000">
              <a:off x="8878479" y="272221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15"/>
            <p:cNvSpPr/>
            <p:nvPr/>
          </p:nvSpPr>
          <p:spPr>
            <a:xfrm rot="10800000">
              <a:off x="8878420" y="272221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15"/>
            <p:cNvSpPr/>
            <p:nvPr/>
          </p:nvSpPr>
          <p:spPr>
            <a:xfrm rot="10800000">
              <a:off x="9087289" y="251435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15"/>
            <p:cNvSpPr/>
            <p:nvPr/>
          </p:nvSpPr>
          <p:spPr>
            <a:xfrm rot="10800000">
              <a:off x="9087289" y="251435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15"/>
            <p:cNvSpPr/>
            <p:nvPr/>
          </p:nvSpPr>
          <p:spPr>
            <a:xfrm rot="10800000">
              <a:off x="8918907" y="2973530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15"/>
            <p:cNvSpPr/>
            <p:nvPr/>
          </p:nvSpPr>
          <p:spPr>
            <a:xfrm rot="10800000">
              <a:off x="8917005" y="2971510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15"/>
            <p:cNvSpPr/>
            <p:nvPr/>
          </p:nvSpPr>
          <p:spPr>
            <a:xfrm rot="10800000">
              <a:off x="9295326" y="314209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15"/>
            <p:cNvSpPr/>
            <p:nvPr/>
          </p:nvSpPr>
          <p:spPr>
            <a:xfrm rot="10800000">
              <a:off x="9295326" y="314209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15"/>
            <p:cNvSpPr/>
            <p:nvPr/>
          </p:nvSpPr>
          <p:spPr>
            <a:xfrm rot="10800000">
              <a:off x="8878717" y="31420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15"/>
            <p:cNvSpPr/>
            <p:nvPr/>
          </p:nvSpPr>
          <p:spPr>
            <a:xfrm rot="10800000">
              <a:off x="8878717" y="31420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15"/>
            <p:cNvSpPr/>
            <p:nvPr/>
          </p:nvSpPr>
          <p:spPr>
            <a:xfrm rot="10800000">
              <a:off x="9087527" y="293423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15"/>
            <p:cNvSpPr/>
            <p:nvPr/>
          </p:nvSpPr>
          <p:spPr>
            <a:xfrm rot="10800000">
              <a:off x="9087527" y="293423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15"/>
            <p:cNvSpPr/>
            <p:nvPr/>
          </p:nvSpPr>
          <p:spPr>
            <a:xfrm rot="10800000">
              <a:off x="8919502" y="3389903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15"/>
            <p:cNvSpPr/>
            <p:nvPr/>
          </p:nvSpPr>
          <p:spPr>
            <a:xfrm rot="10800000">
              <a:off x="8917481" y="3387823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15"/>
            <p:cNvSpPr/>
            <p:nvPr/>
          </p:nvSpPr>
          <p:spPr>
            <a:xfrm rot="10800000">
              <a:off x="9295920" y="355840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15"/>
            <p:cNvSpPr/>
            <p:nvPr/>
          </p:nvSpPr>
          <p:spPr>
            <a:xfrm rot="10800000">
              <a:off x="9295920" y="355840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15"/>
            <p:cNvSpPr/>
            <p:nvPr/>
          </p:nvSpPr>
          <p:spPr>
            <a:xfrm rot="10800000">
              <a:off x="8879192" y="355840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15"/>
            <p:cNvSpPr/>
            <p:nvPr/>
          </p:nvSpPr>
          <p:spPr>
            <a:xfrm rot="10800000">
              <a:off x="8879133" y="355840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15"/>
            <p:cNvSpPr/>
            <p:nvPr/>
          </p:nvSpPr>
          <p:spPr>
            <a:xfrm rot="10800000">
              <a:off x="9088061" y="335060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15"/>
            <p:cNvSpPr/>
            <p:nvPr/>
          </p:nvSpPr>
          <p:spPr>
            <a:xfrm rot="10800000">
              <a:off x="9087943" y="335060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15"/>
            <p:cNvSpPr/>
            <p:nvPr/>
          </p:nvSpPr>
          <p:spPr>
            <a:xfrm rot="10800000">
              <a:off x="8713129" y="4021565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15"/>
            <p:cNvSpPr/>
            <p:nvPr/>
          </p:nvSpPr>
          <p:spPr>
            <a:xfrm rot="10800000">
              <a:off x="8711048" y="4019426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15"/>
            <p:cNvSpPr/>
            <p:nvPr/>
          </p:nvSpPr>
          <p:spPr>
            <a:xfrm rot="10800000">
              <a:off x="9089488" y="41901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15"/>
            <p:cNvSpPr/>
            <p:nvPr/>
          </p:nvSpPr>
          <p:spPr>
            <a:xfrm rot="10800000">
              <a:off x="9089488" y="41901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15"/>
            <p:cNvSpPr/>
            <p:nvPr/>
          </p:nvSpPr>
          <p:spPr>
            <a:xfrm rot="10800000">
              <a:off x="8672819" y="41901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15"/>
            <p:cNvSpPr/>
            <p:nvPr/>
          </p:nvSpPr>
          <p:spPr>
            <a:xfrm rot="10800000">
              <a:off x="8672760" y="41901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15"/>
            <p:cNvSpPr/>
            <p:nvPr/>
          </p:nvSpPr>
          <p:spPr>
            <a:xfrm rot="10800000">
              <a:off x="8881629" y="398226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15"/>
            <p:cNvSpPr/>
            <p:nvPr/>
          </p:nvSpPr>
          <p:spPr>
            <a:xfrm rot="10800000">
              <a:off x="8881629" y="398226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15"/>
            <p:cNvSpPr/>
            <p:nvPr/>
          </p:nvSpPr>
          <p:spPr>
            <a:xfrm rot="10800000">
              <a:off x="8713604" y="443787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15"/>
            <p:cNvSpPr/>
            <p:nvPr/>
          </p:nvSpPr>
          <p:spPr>
            <a:xfrm rot="10800000">
              <a:off x="8711583" y="443585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15"/>
            <p:cNvSpPr/>
            <p:nvPr/>
          </p:nvSpPr>
          <p:spPr>
            <a:xfrm rot="10800000">
              <a:off x="9090023" y="46063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15"/>
            <p:cNvSpPr/>
            <p:nvPr/>
          </p:nvSpPr>
          <p:spPr>
            <a:xfrm rot="10800000">
              <a:off x="9089964" y="46063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15"/>
            <p:cNvSpPr/>
            <p:nvPr/>
          </p:nvSpPr>
          <p:spPr>
            <a:xfrm rot="10800000">
              <a:off x="8673295" y="46063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15"/>
            <p:cNvSpPr/>
            <p:nvPr/>
          </p:nvSpPr>
          <p:spPr>
            <a:xfrm rot="10800000">
              <a:off x="8673295" y="46063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15"/>
            <p:cNvSpPr/>
            <p:nvPr/>
          </p:nvSpPr>
          <p:spPr>
            <a:xfrm rot="10800000">
              <a:off x="8882164" y="43985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15"/>
            <p:cNvSpPr/>
            <p:nvPr/>
          </p:nvSpPr>
          <p:spPr>
            <a:xfrm rot="10800000">
              <a:off x="8882105" y="43985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15"/>
            <p:cNvSpPr/>
            <p:nvPr/>
          </p:nvSpPr>
          <p:spPr>
            <a:xfrm rot="10800000">
              <a:off x="8713901" y="4857759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15"/>
            <p:cNvSpPr/>
            <p:nvPr/>
          </p:nvSpPr>
          <p:spPr>
            <a:xfrm rot="10800000">
              <a:off x="8711821" y="4855678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15"/>
            <p:cNvSpPr/>
            <p:nvPr/>
          </p:nvSpPr>
          <p:spPr>
            <a:xfrm rot="10800000">
              <a:off x="9090261" y="50263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15"/>
            <p:cNvSpPr/>
            <p:nvPr/>
          </p:nvSpPr>
          <p:spPr>
            <a:xfrm rot="10800000">
              <a:off x="9090261" y="50263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15"/>
            <p:cNvSpPr/>
            <p:nvPr/>
          </p:nvSpPr>
          <p:spPr>
            <a:xfrm rot="10800000">
              <a:off x="8673592" y="50263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15"/>
            <p:cNvSpPr/>
            <p:nvPr/>
          </p:nvSpPr>
          <p:spPr>
            <a:xfrm rot="10800000">
              <a:off x="8673473" y="502631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15"/>
            <p:cNvSpPr/>
            <p:nvPr/>
          </p:nvSpPr>
          <p:spPr>
            <a:xfrm rot="10800000">
              <a:off x="8882402" y="48185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15"/>
            <p:cNvSpPr/>
            <p:nvPr/>
          </p:nvSpPr>
          <p:spPr>
            <a:xfrm rot="10800000">
              <a:off x="8882402" y="48185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15"/>
            <p:cNvSpPr/>
            <p:nvPr/>
          </p:nvSpPr>
          <p:spPr>
            <a:xfrm rot="10800000">
              <a:off x="8711821" y="234912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15"/>
            <p:cNvSpPr/>
            <p:nvPr/>
          </p:nvSpPr>
          <p:spPr>
            <a:xfrm rot="10800000">
              <a:off x="8709800" y="2347099"/>
              <a:ext cx="419866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15"/>
            <p:cNvSpPr/>
            <p:nvPr/>
          </p:nvSpPr>
          <p:spPr>
            <a:xfrm rot="10800000">
              <a:off x="9088240" y="251762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15"/>
            <p:cNvSpPr/>
            <p:nvPr/>
          </p:nvSpPr>
          <p:spPr>
            <a:xfrm rot="10800000">
              <a:off x="9088180" y="251762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15"/>
            <p:cNvSpPr/>
            <p:nvPr/>
          </p:nvSpPr>
          <p:spPr>
            <a:xfrm rot="10800000">
              <a:off x="8671512" y="251762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15"/>
            <p:cNvSpPr/>
            <p:nvPr/>
          </p:nvSpPr>
          <p:spPr>
            <a:xfrm rot="10800000">
              <a:off x="8671512" y="251762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15"/>
            <p:cNvSpPr/>
            <p:nvPr/>
          </p:nvSpPr>
          <p:spPr>
            <a:xfrm rot="10800000">
              <a:off x="8880440" y="230982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15"/>
            <p:cNvSpPr/>
            <p:nvPr/>
          </p:nvSpPr>
          <p:spPr>
            <a:xfrm rot="10800000">
              <a:off x="8877881" y="230982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15"/>
            <p:cNvSpPr/>
            <p:nvPr/>
          </p:nvSpPr>
          <p:spPr>
            <a:xfrm rot="10800000">
              <a:off x="8712356" y="2765493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15"/>
            <p:cNvSpPr/>
            <p:nvPr/>
          </p:nvSpPr>
          <p:spPr>
            <a:xfrm rot="10800000">
              <a:off x="8710335" y="276341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15"/>
            <p:cNvSpPr/>
            <p:nvPr/>
          </p:nvSpPr>
          <p:spPr>
            <a:xfrm rot="10800000">
              <a:off x="9088715" y="29339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15"/>
            <p:cNvSpPr/>
            <p:nvPr/>
          </p:nvSpPr>
          <p:spPr>
            <a:xfrm rot="10800000">
              <a:off x="9088715" y="29339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15"/>
            <p:cNvSpPr/>
            <p:nvPr/>
          </p:nvSpPr>
          <p:spPr>
            <a:xfrm rot="10800000">
              <a:off x="8672106" y="293399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15"/>
            <p:cNvSpPr/>
            <p:nvPr/>
          </p:nvSpPr>
          <p:spPr>
            <a:xfrm rot="10800000">
              <a:off x="8672106" y="293399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15"/>
            <p:cNvSpPr/>
            <p:nvPr/>
          </p:nvSpPr>
          <p:spPr>
            <a:xfrm rot="10800000">
              <a:off x="8880916" y="27261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15"/>
            <p:cNvSpPr/>
            <p:nvPr/>
          </p:nvSpPr>
          <p:spPr>
            <a:xfrm rot="10800000">
              <a:off x="8880916" y="27261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15"/>
            <p:cNvSpPr/>
            <p:nvPr/>
          </p:nvSpPr>
          <p:spPr>
            <a:xfrm rot="10800000">
              <a:off x="8712594" y="318537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15"/>
            <p:cNvSpPr/>
            <p:nvPr/>
          </p:nvSpPr>
          <p:spPr>
            <a:xfrm rot="10800000">
              <a:off x="8710632" y="3183233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15"/>
            <p:cNvSpPr/>
            <p:nvPr/>
          </p:nvSpPr>
          <p:spPr>
            <a:xfrm rot="10800000">
              <a:off x="9089013" y="33538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15"/>
            <p:cNvSpPr/>
            <p:nvPr/>
          </p:nvSpPr>
          <p:spPr>
            <a:xfrm rot="10800000">
              <a:off x="9088953" y="33538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15"/>
            <p:cNvSpPr/>
            <p:nvPr/>
          </p:nvSpPr>
          <p:spPr>
            <a:xfrm rot="10800000">
              <a:off x="8672284" y="33538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15"/>
            <p:cNvSpPr/>
            <p:nvPr/>
          </p:nvSpPr>
          <p:spPr>
            <a:xfrm rot="10800000">
              <a:off x="8672284" y="33538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15"/>
            <p:cNvSpPr/>
            <p:nvPr/>
          </p:nvSpPr>
          <p:spPr>
            <a:xfrm rot="10800000">
              <a:off x="8881154" y="314607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15"/>
            <p:cNvSpPr/>
            <p:nvPr/>
          </p:nvSpPr>
          <p:spPr>
            <a:xfrm rot="10800000">
              <a:off x="8881154" y="314607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15"/>
            <p:cNvSpPr/>
            <p:nvPr/>
          </p:nvSpPr>
          <p:spPr>
            <a:xfrm rot="10800000">
              <a:off x="8713129" y="3601686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15"/>
            <p:cNvSpPr/>
            <p:nvPr/>
          </p:nvSpPr>
          <p:spPr>
            <a:xfrm rot="10800000">
              <a:off x="8711167" y="3599605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15"/>
            <p:cNvSpPr/>
            <p:nvPr/>
          </p:nvSpPr>
          <p:spPr>
            <a:xfrm rot="10800000">
              <a:off x="9089488" y="377018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15"/>
            <p:cNvSpPr/>
            <p:nvPr/>
          </p:nvSpPr>
          <p:spPr>
            <a:xfrm rot="10800000">
              <a:off x="9089488" y="377018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15"/>
            <p:cNvSpPr/>
            <p:nvPr/>
          </p:nvSpPr>
          <p:spPr>
            <a:xfrm rot="10800000">
              <a:off x="8672819" y="377018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15"/>
            <p:cNvSpPr/>
            <p:nvPr/>
          </p:nvSpPr>
          <p:spPr>
            <a:xfrm rot="10800000">
              <a:off x="8672760" y="377018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15"/>
            <p:cNvSpPr/>
            <p:nvPr/>
          </p:nvSpPr>
          <p:spPr>
            <a:xfrm rot="10800000">
              <a:off x="8881629" y="356232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15"/>
            <p:cNvSpPr/>
            <p:nvPr/>
          </p:nvSpPr>
          <p:spPr>
            <a:xfrm rot="10800000">
              <a:off x="8881629" y="356232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15"/>
            <p:cNvSpPr/>
            <p:nvPr/>
          </p:nvSpPr>
          <p:spPr>
            <a:xfrm rot="10800000">
              <a:off x="8915467" y="171893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15"/>
            <p:cNvSpPr/>
            <p:nvPr/>
          </p:nvSpPr>
          <p:spPr>
            <a:xfrm rot="10800000">
              <a:off x="9293788" y="188945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15"/>
            <p:cNvSpPr/>
            <p:nvPr/>
          </p:nvSpPr>
          <p:spPr>
            <a:xfrm rot="10800000">
              <a:off x="9293788" y="188945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15"/>
            <p:cNvSpPr/>
            <p:nvPr/>
          </p:nvSpPr>
          <p:spPr>
            <a:xfrm rot="10800000">
              <a:off x="8879675" y="189343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15"/>
            <p:cNvSpPr/>
            <p:nvPr/>
          </p:nvSpPr>
          <p:spPr>
            <a:xfrm rot="10800000">
              <a:off x="8879556" y="189343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71" name="Google Shape;1071;p15"/>
            <p:cNvCxnSpPr/>
            <p:nvPr/>
          </p:nvCxnSpPr>
          <p:spPr>
            <a:xfrm>
              <a:off x="8667773" y="-126600"/>
              <a:ext cx="0" cy="5396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72" name="Google Shape;1072;p15"/>
            <p:cNvSpPr/>
            <p:nvPr/>
          </p:nvSpPr>
          <p:spPr>
            <a:xfrm rot="10800000">
              <a:off x="9129022" y="109388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15"/>
            <p:cNvSpPr/>
            <p:nvPr/>
          </p:nvSpPr>
          <p:spPr>
            <a:xfrm rot="10800000">
              <a:off x="9126553" y="1508898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15"/>
            <p:cNvSpPr/>
            <p:nvPr/>
          </p:nvSpPr>
          <p:spPr>
            <a:xfrm rot="10800000">
              <a:off x="8918372" y="49558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15"/>
            <p:cNvSpPr/>
            <p:nvPr/>
          </p:nvSpPr>
          <p:spPr>
            <a:xfrm rot="10800000">
              <a:off x="8916292" y="47478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15"/>
            <p:cNvSpPr/>
            <p:nvPr/>
          </p:nvSpPr>
          <p:spPr>
            <a:xfrm rot="10800000">
              <a:off x="9294732" y="21817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15"/>
            <p:cNvSpPr/>
            <p:nvPr/>
          </p:nvSpPr>
          <p:spPr>
            <a:xfrm rot="10800000">
              <a:off x="9294732" y="21817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15"/>
            <p:cNvSpPr/>
            <p:nvPr/>
          </p:nvSpPr>
          <p:spPr>
            <a:xfrm rot="10800000">
              <a:off x="8878063" y="21817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15"/>
            <p:cNvSpPr/>
            <p:nvPr/>
          </p:nvSpPr>
          <p:spPr>
            <a:xfrm rot="10800000">
              <a:off x="8877944" y="21817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15"/>
            <p:cNvSpPr/>
            <p:nvPr/>
          </p:nvSpPr>
          <p:spPr>
            <a:xfrm rot="10800000">
              <a:off x="9086873" y="103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15"/>
            <p:cNvSpPr/>
            <p:nvPr/>
          </p:nvSpPr>
          <p:spPr>
            <a:xfrm rot="10800000">
              <a:off x="9086873" y="103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15"/>
            <p:cNvSpPr/>
            <p:nvPr/>
          </p:nvSpPr>
          <p:spPr>
            <a:xfrm rot="10800000">
              <a:off x="8918788" y="465931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15"/>
            <p:cNvSpPr/>
            <p:nvPr/>
          </p:nvSpPr>
          <p:spPr>
            <a:xfrm rot="10800000">
              <a:off x="8916767" y="463792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15"/>
            <p:cNvSpPr/>
            <p:nvPr/>
          </p:nvSpPr>
          <p:spPr>
            <a:xfrm rot="10800000">
              <a:off x="9295266" y="63443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15"/>
            <p:cNvSpPr/>
            <p:nvPr/>
          </p:nvSpPr>
          <p:spPr>
            <a:xfrm rot="10800000">
              <a:off x="9295148" y="63443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15"/>
            <p:cNvSpPr/>
            <p:nvPr/>
          </p:nvSpPr>
          <p:spPr>
            <a:xfrm rot="10800000">
              <a:off x="8878538" y="6344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15"/>
            <p:cNvSpPr/>
            <p:nvPr/>
          </p:nvSpPr>
          <p:spPr>
            <a:xfrm rot="10800000">
              <a:off x="8878538" y="63443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15"/>
            <p:cNvSpPr/>
            <p:nvPr/>
          </p:nvSpPr>
          <p:spPr>
            <a:xfrm rot="10800000">
              <a:off x="9087467" y="42663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15"/>
            <p:cNvSpPr/>
            <p:nvPr/>
          </p:nvSpPr>
          <p:spPr>
            <a:xfrm rot="10800000">
              <a:off x="9087348" y="42663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15"/>
            <p:cNvSpPr/>
            <p:nvPr/>
          </p:nvSpPr>
          <p:spPr>
            <a:xfrm rot="10800000">
              <a:off x="8919145" y="885811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15"/>
            <p:cNvSpPr/>
            <p:nvPr/>
          </p:nvSpPr>
          <p:spPr>
            <a:xfrm rot="10800000">
              <a:off x="8917065" y="883731"/>
              <a:ext cx="419866" cy="419866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" name="Google Shape;1092;p15"/>
            <p:cNvSpPr/>
            <p:nvPr/>
          </p:nvSpPr>
          <p:spPr>
            <a:xfrm rot="10800000">
              <a:off x="9295445" y="1054252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" name="Google Shape;1093;p15"/>
            <p:cNvSpPr/>
            <p:nvPr/>
          </p:nvSpPr>
          <p:spPr>
            <a:xfrm rot="10800000">
              <a:off x="9295445" y="1054252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4" name="Google Shape;1094;p15"/>
            <p:cNvSpPr/>
            <p:nvPr/>
          </p:nvSpPr>
          <p:spPr>
            <a:xfrm rot="10800000">
              <a:off x="8878836" y="1054252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5" name="Google Shape;1095;p15"/>
            <p:cNvSpPr/>
            <p:nvPr/>
          </p:nvSpPr>
          <p:spPr>
            <a:xfrm rot="10800000">
              <a:off x="8878776" y="1054252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6" name="Google Shape;1096;p15"/>
            <p:cNvSpPr/>
            <p:nvPr/>
          </p:nvSpPr>
          <p:spPr>
            <a:xfrm rot="10800000">
              <a:off x="9087645" y="84645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7" name="Google Shape;1097;p15"/>
            <p:cNvSpPr/>
            <p:nvPr/>
          </p:nvSpPr>
          <p:spPr>
            <a:xfrm rot="10800000">
              <a:off x="9087645" y="84645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8" name="Google Shape;1098;p15"/>
            <p:cNvSpPr/>
            <p:nvPr/>
          </p:nvSpPr>
          <p:spPr>
            <a:xfrm rot="10800000">
              <a:off x="8919620" y="130212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9" name="Google Shape;1099;p15"/>
            <p:cNvSpPr/>
            <p:nvPr/>
          </p:nvSpPr>
          <p:spPr>
            <a:xfrm rot="10800000">
              <a:off x="8917600" y="1299985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0" name="Google Shape;1100;p15"/>
            <p:cNvSpPr/>
            <p:nvPr/>
          </p:nvSpPr>
          <p:spPr>
            <a:xfrm rot="10800000">
              <a:off x="9296039" y="147068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1" name="Google Shape;1101;p15"/>
            <p:cNvSpPr/>
            <p:nvPr/>
          </p:nvSpPr>
          <p:spPr>
            <a:xfrm rot="10800000">
              <a:off x="9295980" y="147068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2" name="Google Shape;1102;p15"/>
            <p:cNvSpPr/>
            <p:nvPr/>
          </p:nvSpPr>
          <p:spPr>
            <a:xfrm rot="10800000">
              <a:off x="8879311" y="14706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3" name="Google Shape;1103;p15"/>
            <p:cNvSpPr/>
            <p:nvPr/>
          </p:nvSpPr>
          <p:spPr>
            <a:xfrm rot="10800000">
              <a:off x="8879311" y="14706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4" name="Google Shape;1104;p15"/>
            <p:cNvSpPr/>
            <p:nvPr/>
          </p:nvSpPr>
          <p:spPr>
            <a:xfrm rot="10800000">
              <a:off x="9088121" y="126282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5" name="Google Shape;1105;p15"/>
            <p:cNvSpPr/>
            <p:nvPr/>
          </p:nvSpPr>
          <p:spPr>
            <a:xfrm rot="10800000">
              <a:off x="9088121" y="126282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15"/>
            <p:cNvSpPr/>
            <p:nvPr/>
          </p:nvSpPr>
          <p:spPr>
            <a:xfrm rot="10800000">
              <a:off x="8711999" y="261400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15"/>
            <p:cNvSpPr/>
            <p:nvPr/>
          </p:nvSpPr>
          <p:spPr>
            <a:xfrm rot="10800000">
              <a:off x="8709979" y="25938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15"/>
            <p:cNvSpPr/>
            <p:nvPr/>
          </p:nvSpPr>
          <p:spPr>
            <a:xfrm rot="10800000">
              <a:off x="9088359" y="42984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15"/>
            <p:cNvSpPr/>
            <p:nvPr/>
          </p:nvSpPr>
          <p:spPr>
            <a:xfrm rot="10800000">
              <a:off x="9088359" y="42984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15"/>
            <p:cNvSpPr/>
            <p:nvPr/>
          </p:nvSpPr>
          <p:spPr>
            <a:xfrm rot="10800000">
              <a:off x="8671690" y="42984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15"/>
            <p:cNvSpPr/>
            <p:nvPr/>
          </p:nvSpPr>
          <p:spPr>
            <a:xfrm rot="10800000">
              <a:off x="8671690" y="42984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15"/>
            <p:cNvSpPr/>
            <p:nvPr/>
          </p:nvSpPr>
          <p:spPr>
            <a:xfrm rot="10800000">
              <a:off x="8880559" y="221981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15"/>
            <p:cNvSpPr/>
            <p:nvPr/>
          </p:nvSpPr>
          <p:spPr>
            <a:xfrm rot="10800000">
              <a:off x="8880559" y="221981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15"/>
            <p:cNvSpPr/>
            <p:nvPr/>
          </p:nvSpPr>
          <p:spPr>
            <a:xfrm rot="10800000">
              <a:off x="8712475" y="67771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15"/>
            <p:cNvSpPr/>
            <p:nvPr/>
          </p:nvSpPr>
          <p:spPr>
            <a:xfrm rot="10800000">
              <a:off x="8710454" y="675574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15"/>
            <p:cNvSpPr/>
            <p:nvPr/>
          </p:nvSpPr>
          <p:spPr>
            <a:xfrm rot="10800000">
              <a:off x="9088834" y="84627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15"/>
            <p:cNvSpPr/>
            <p:nvPr/>
          </p:nvSpPr>
          <p:spPr>
            <a:xfrm rot="10800000">
              <a:off x="9088834" y="84627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15"/>
            <p:cNvSpPr/>
            <p:nvPr/>
          </p:nvSpPr>
          <p:spPr>
            <a:xfrm rot="10800000">
              <a:off x="8672225" y="84627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15"/>
            <p:cNvSpPr/>
            <p:nvPr/>
          </p:nvSpPr>
          <p:spPr>
            <a:xfrm rot="10800000">
              <a:off x="8672166" y="84627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15"/>
            <p:cNvSpPr/>
            <p:nvPr/>
          </p:nvSpPr>
          <p:spPr>
            <a:xfrm rot="10800000">
              <a:off x="8881035" y="6384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15"/>
            <p:cNvSpPr/>
            <p:nvPr/>
          </p:nvSpPr>
          <p:spPr>
            <a:xfrm rot="10800000">
              <a:off x="8880975" y="63841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15"/>
            <p:cNvSpPr/>
            <p:nvPr/>
          </p:nvSpPr>
          <p:spPr>
            <a:xfrm rot="10800000">
              <a:off x="8712772" y="1097593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15"/>
            <p:cNvSpPr/>
            <p:nvPr/>
          </p:nvSpPr>
          <p:spPr>
            <a:xfrm rot="10800000">
              <a:off x="8710692" y="1095513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15"/>
            <p:cNvSpPr/>
            <p:nvPr/>
          </p:nvSpPr>
          <p:spPr>
            <a:xfrm rot="10800000">
              <a:off x="9089131" y="126609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15"/>
            <p:cNvSpPr/>
            <p:nvPr/>
          </p:nvSpPr>
          <p:spPr>
            <a:xfrm rot="10800000">
              <a:off x="9089131" y="12660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15"/>
            <p:cNvSpPr/>
            <p:nvPr/>
          </p:nvSpPr>
          <p:spPr>
            <a:xfrm rot="10800000">
              <a:off x="8672463" y="126609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15"/>
            <p:cNvSpPr/>
            <p:nvPr/>
          </p:nvSpPr>
          <p:spPr>
            <a:xfrm rot="10800000">
              <a:off x="8672463" y="126609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15"/>
            <p:cNvSpPr/>
            <p:nvPr/>
          </p:nvSpPr>
          <p:spPr>
            <a:xfrm rot="10800000">
              <a:off x="8881273" y="1058234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15"/>
            <p:cNvSpPr/>
            <p:nvPr/>
          </p:nvSpPr>
          <p:spPr>
            <a:xfrm rot="10800000">
              <a:off x="8881273" y="1058234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15"/>
            <p:cNvSpPr/>
            <p:nvPr/>
          </p:nvSpPr>
          <p:spPr>
            <a:xfrm rot="10800000">
              <a:off x="8713248" y="151384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15"/>
            <p:cNvSpPr/>
            <p:nvPr/>
          </p:nvSpPr>
          <p:spPr>
            <a:xfrm rot="10800000">
              <a:off x="8711227" y="1511827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15"/>
            <p:cNvSpPr/>
            <p:nvPr/>
          </p:nvSpPr>
          <p:spPr>
            <a:xfrm rot="10800000">
              <a:off x="9089666" y="168246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15"/>
            <p:cNvSpPr/>
            <p:nvPr/>
          </p:nvSpPr>
          <p:spPr>
            <a:xfrm rot="10800000">
              <a:off x="9089607" y="168246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15"/>
            <p:cNvSpPr/>
            <p:nvPr/>
          </p:nvSpPr>
          <p:spPr>
            <a:xfrm rot="10800000">
              <a:off x="8672879" y="168246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15"/>
            <p:cNvSpPr/>
            <p:nvPr/>
          </p:nvSpPr>
          <p:spPr>
            <a:xfrm rot="10800000">
              <a:off x="8672879" y="168246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15"/>
            <p:cNvSpPr/>
            <p:nvPr/>
          </p:nvSpPr>
          <p:spPr>
            <a:xfrm rot="10800000">
              <a:off x="8881808" y="147466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15"/>
            <p:cNvSpPr/>
            <p:nvPr/>
          </p:nvSpPr>
          <p:spPr>
            <a:xfrm rot="10800000">
              <a:off x="8881748" y="147466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15"/>
            <p:cNvSpPr/>
            <p:nvPr/>
          </p:nvSpPr>
          <p:spPr>
            <a:xfrm rot="10800000">
              <a:off x="8714317" y="-158479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15"/>
            <p:cNvSpPr/>
            <p:nvPr/>
          </p:nvSpPr>
          <p:spPr>
            <a:xfrm rot="10800000">
              <a:off x="8712297" y="-160619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15"/>
            <p:cNvSpPr/>
            <p:nvPr/>
          </p:nvSpPr>
          <p:spPr>
            <a:xfrm rot="10800000">
              <a:off x="9090796" y="100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15"/>
            <p:cNvSpPr/>
            <p:nvPr/>
          </p:nvSpPr>
          <p:spPr>
            <a:xfrm rot="10800000">
              <a:off x="9090677" y="10021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15"/>
            <p:cNvSpPr/>
            <p:nvPr/>
          </p:nvSpPr>
          <p:spPr>
            <a:xfrm rot="10800000">
              <a:off x="8674068" y="1002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15"/>
            <p:cNvSpPr/>
            <p:nvPr/>
          </p:nvSpPr>
          <p:spPr>
            <a:xfrm rot="10800000">
              <a:off x="8674068" y="1002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15"/>
            <p:cNvSpPr/>
            <p:nvPr/>
          </p:nvSpPr>
          <p:spPr>
            <a:xfrm rot="10800000">
              <a:off x="9295486" y="188687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15"/>
            <p:cNvSpPr/>
            <p:nvPr/>
          </p:nvSpPr>
          <p:spPr>
            <a:xfrm rot="10800000">
              <a:off x="9295486" y="188687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15"/>
            <p:cNvSpPr/>
            <p:nvPr/>
          </p:nvSpPr>
          <p:spPr>
            <a:xfrm rot="10800000">
              <a:off x="8880648" y="188858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15"/>
            <p:cNvSpPr/>
            <p:nvPr/>
          </p:nvSpPr>
          <p:spPr>
            <a:xfrm rot="10800000">
              <a:off x="8880648" y="188858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1148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50" name="Google Shape;1150;p16"/>
          <p:cNvSpPr txBox="1"/>
          <p:nvPr>
            <p:ph idx="1" type="subTitle"/>
          </p:nvPr>
        </p:nvSpPr>
        <p:spPr>
          <a:xfrm>
            <a:off x="4832039" y="1707200"/>
            <a:ext cx="3254100" cy="20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1" name="Google Shape;1151;p16"/>
          <p:cNvSpPr txBox="1"/>
          <p:nvPr>
            <p:ph idx="2" type="subTitle"/>
          </p:nvPr>
        </p:nvSpPr>
        <p:spPr>
          <a:xfrm>
            <a:off x="1057861" y="1707200"/>
            <a:ext cx="3254100" cy="20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52" name="Google Shape;1152;p16"/>
          <p:cNvGrpSpPr/>
          <p:nvPr/>
        </p:nvGrpSpPr>
        <p:grpSpPr>
          <a:xfrm>
            <a:off x="-314030" y="-36903"/>
            <a:ext cx="10819680" cy="6259853"/>
            <a:chOff x="-314030" y="-36903"/>
            <a:chExt cx="10819680" cy="6259853"/>
          </a:xfrm>
        </p:grpSpPr>
        <p:grpSp>
          <p:nvGrpSpPr>
            <p:cNvPr id="1153" name="Google Shape;1153;p16"/>
            <p:cNvGrpSpPr/>
            <p:nvPr/>
          </p:nvGrpSpPr>
          <p:grpSpPr>
            <a:xfrm>
              <a:off x="-314030" y="-8"/>
              <a:ext cx="874848" cy="5510437"/>
              <a:chOff x="-161630" y="1742892"/>
              <a:chExt cx="874848" cy="5510437"/>
            </a:xfrm>
          </p:grpSpPr>
          <p:grpSp>
            <p:nvGrpSpPr>
              <p:cNvPr id="1154" name="Google Shape;1154;p16"/>
              <p:cNvGrpSpPr/>
              <p:nvPr/>
            </p:nvGrpSpPr>
            <p:grpSpPr>
              <a:xfrm flipH="1" rot="10800000">
                <a:off x="-161630" y="1742892"/>
                <a:ext cx="874848" cy="5510437"/>
                <a:chOff x="-161597" y="-33720"/>
                <a:chExt cx="828926" cy="5221183"/>
              </a:xfrm>
            </p:grpSpPr>
            <p:sp>
              <p:nvSpPr>
                <p:cNvPr id="1155" name="Google Shape;1155;p16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" name="Google Shape;1156;p16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" name="Google Shape;1157;p16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" name="Google Shape;1158;p16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" name="Google Shape;1159;p16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" name="Google Shape;1160;p16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" name="Google Shape;1161;p16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" name="Google Shape;1162;p16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" name="Google Shape;1163;p16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" name="Google Shape;1164;p16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" name="Google Shape;1165;p16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" name="Google Shape;1166;p16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" name="Google Shape;1167;p16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" name="Google Shape;1168;p16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" name="Google Shape;1169;p16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" name="Google Shape;1170;p16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" name="Google Shape;1171;p16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" name="Google Shape;1172;p16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3" name="Google Shape;1173;p16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4" name="Google Shape;1174;p16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5" name="Google Shape;1175;p16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6" name="Google Shape;1176;p16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7" name="Google Shape;1177;p16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8" name="Google Shape;1178;p16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9" name="Google Shape;1179;p16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0" name="Google Shape;1180;p16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1" name="Google Shape;1181;p16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2" name="Google Shape;1182;p16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3" name="Google Shape;1183;p16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4" name="Google Shape;1184;p16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5" name="Google Shape;1185;p16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6" name="Google Shape;1186;p16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7" name="Google Shape;1187;p16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8" name="Google Shape;1188;p16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89" name="Google Shape;1189;p16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0" name="Google Shape;1190;p16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1" name="Google Shape;1191;p16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2" name="Google Shape;1192;p16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3" name="Google Shape;1193;p16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4" name="Google Shape;1194;p16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5" name="Google Shape;1195;p16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6" name="Google Shape;1196;p16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7" name="Google Shape;1197;p16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8" name="Google Shape;1198;p16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99" name="Google Shape;1199;p16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0" name="Google Shape;1200;p16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1" name="Google Shape;1201;p16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2" name="Google Shape;1202;p16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3" name="Google Shape;1203;p16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4" name="Google Shape;1204;p16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5" name="Google Shape;1205;p16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6" name="Google Shape;1206;p16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7" name="Google Shape;1207;p16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8" name="Google Shape;1208;p16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09" name="Google Shape;1209;p16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0" name="Google Shape;1210;p16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1" name="Google Shape;1211;p16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2" name="Google Shape;1212;p16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3" name="Google Shape;1213;p16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4" name="Google Shape;1214;p16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5" name="Google Shape;1215;p16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6" name="Google Shape;1216;p16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7" name="Google Shape;1217;p16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8" name="Google Shape;1218;p16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19" name="Google Shape;1219;p16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0" name="Google Shape;1220;p16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1" name="Google Shape;1221;p16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2" name="Google Shape;1222;p16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3" name="Google Shape;1223;p16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4" name="Google Shape;1224;p16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5" name="Google Shape;1225;p16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6" name="Google Shape;1226;p16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7" name="Google Shape;1227;p16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8" name="Google Shape;1228;p16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29" name="Google Shape;1229;p16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0" name="Google Shape;1230;p16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1" name="Google Shape;1231;p16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2" name="Google Shape;1232;p16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3" name="Google Shape;1233;p16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4" name="Google Shape;1234;p16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5" name="Google Shape;1235;p16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6" name="Google Shape;1236;p16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7" name="Google Shape;1237;p16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8" name="Google Shape;1238;p16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39" name="Google Shape;1239;p16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0" name="Google Shape;1240;p16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1" name="Google Shape;1241;p16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2" name="Google Shape;1242;p16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3" name="Google Shape;1243;p16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4" name="Google Shape;1244;p16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5" name="Google Shape;1245;p16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6" name="Google Shape;1246;p16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7" name="Google Shape;1247;p16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8" name="Google Shape;1248;p16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49" name="Google Shape;1249;p16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0" name="Google Shape;1250;p16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1" name="Google Shape;1251;p16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2" name="Google Shape;1252;p16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3" name="Google Shape;1253;p16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4" name="Google Shape;1254;p16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5" name="Google Shape;1255;p16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6" name="Google Shape;1256;p16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7" name="Google Shape;1257;p16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8" name="Google Shape;1258;p16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59" name="Google Shape;1259;p16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0" name="Google Shape;1260;p16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1" name="Google Shape;1261;p16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2" name="Google Shape;1262;p16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3" name="Google Shape;1263;p16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4" name="Google Shape;1264;p16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5" name="Google Shape;1265;p16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6" name="Google Shape;1266;p16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7" name="Google Shape;1267;p16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8" name="Google Shape;1268;p16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69" name="Google Shape;1269;p16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0" name="Google Shape;1270;p16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1" name="Google Shape;1271;p16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2" name="Google Shape;1272;p16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3" name="Google Shape;1273;p16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4" name="Google Shape;1274;p16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5" name="Google Shape;1275;p16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6" name="Google Shape;1276;p16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7" name="Google Shape;1277;p16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8" name="Google Shape;1278;p16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79" name="Google Shape;1279;p16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0" name="Google Shape;1280;p16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1" name="Google Shape;1281;p16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2" name="Google Shape;1282;p16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3" name="Google Shape;1283;p16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4" name="Google Shape;1284;p16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5" name="Google Shape;1285;p16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6" name="Google Shape;1286;p16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7" name="Google Shape;1287;p16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8" name="Google Shape;1288;p16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89" name="Google Shape;1289;p16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0" name="Google Shape;1290;p16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1" name="Google Shape;1291;p16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2" name="Google Shape;1292;p16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3" name="Google Shape;1293;p16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4" name="Google Shape;1294;p16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5" name="Google Shape;1295;p16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6" name="Google Shape;1296;p16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7" name="Google Shape;1297;p16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8" name="Google Shape;1298;p16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299" name="Google Shape;1299;p16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0" name="Google Shape;1300;p16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1" name="Google Shape;1301;p16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2" name="Google Shape;1302;p16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3" name="Google Shape;1303;p16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4" name="Google Shape;1304;p16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5" name="Google Shape;1305;p16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6" name="Google Shape;1306;p16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7" name="Google Shape;1307;p16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8" name="Google Shape;1308;p16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09" name="Google Shape;1309;p16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0" name="Google Shape;1310;p16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1" name="Google Shape;1311;p16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2" name="Google Shape;1312;p16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3" name="Google Shape;1313;p16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4" name="Google Shape;1314;p16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5" name="Google Shape;1315;p16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6" name="Google Shape;1316;p16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7" name="Google Shape;1317;p16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8" name="Google Shape;1318;p16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19" name="Google Shape;1319;p16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0" name="Google Shape;1320;p16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1" name="Google Shape;1321;p16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2" name="Google Shape;1322;p16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3" name="Google Shape;1323;p16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4" name="Google Shape;1324;p16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5" name="Google Shape;1325;p16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6" name="Google Shape;1326;p16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7" name="Google Shape;1327;p16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8" name="Google Shape;1328;p16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" name="Google Shape;1329;p16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0" name="Google Shape;1330;p16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1" name="Google Shape;1331;p16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2" name="Google Shape;1332;p16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3" name="Google Shape;1333;p16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4" name="Google Shape;1334;p16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5" name="Google Shape;1335;p16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6" name="Google Shape;1336;p16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7" name="Google Shape;1337;p16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8" name="Google Shape;1338;p16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39" name="Google Shape;1339;p16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0" name="Google Shape;1340;p16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1" name="Google Shape;1341;p16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2" name="Google Shape;1342;p16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3" name="Google Shape;1343;p16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4" name="Google Shape;1344;p16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" name="Google Shape;1345;p16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6" name="Google Shape;1346;p16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7" name="Google Shape;1347;p16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8" name="Google Shape;1348;p16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9" name="Google Shape;1349;p16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0" name="Google Shape;1350;p16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1" name="Google Shape;1351;p16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2" name="Google Shape;1352;p16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3" name="Google Shape;1353;p16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4" name="Google Shape;1354;p16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5" name="Google Shape;1355;p16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6" name="Google Shape;1356;p16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57" name="Google Shape;1357;p16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358" name="Google Shape;1358;p16"/>
              <p:cNvSpPr/>
              <p:nvPr/>
            </p:nvSpPr>
            <p:spPr>
              <a:xfrm flipH="1" rot="10800000">
                <a:off x="-161625" y="1776552"/>
                <a:ext cx="419748" cy="419748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359" name="Google Shape;1359;p16"/>
            <p:cNvCxnSpPr/>
            <p:nvPr/>
          </p:nvCxnSpPr>
          <p:spPr>
            <a:xfrm flipH="1">
              <a:off x="7268050" y="2985050"/>
              <a:ext cx="3237600" cy="3237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360" name="Google Shape;1360;p16"/>
            <p:cNvCxnSpPr/>
            <p:nvPr/>
          </p:nvCxnSpPr>
          <p:spPr>
            <a:xfrm>
              <a:off x="560834" y="-36903"/>
              <a:ext cx="0" cy="5217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ONE_COLUMN_TEXT_1">
    <p:spTree>
      <p:nvGrpSpPr>
        <p:cNvPr id="1361" name="Shape 1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2" name="Google Shape;1362;p17"/>
          <p:cNvSpPr/>
          <p:nvPr>
            <p:ph idx="2" type="pic"/>
          </p:nvPr>
        </p:nvSpPr>
        <p:spPr>
          <a:xfrm>
            <a:off x="6020525" y="-6600"/>
            <a:ext cx="3123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63" name="Google Shape;1363;p17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64" name="Google Shape;1364;p17"/>
          <p:cNvSpPr txBox="1"/>
          <p:nvPr>
            <p:ph idx="1" type="subTitle"/>
          </p:nvPr>
        </p:nvSpPr>
        <p:spPr>
          <a:xfrm>
            <a:off x="720000" y="17003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1365" name="Google Shape;1365;p17"/>
          <p:cNvGrpSpPr/>
          <p:nvPr/>
        </p:nvGrpSpPr>
        <p:grpSpPr>
          <a:xfrm>
            <a:off x="-284432" y="4547341"/>
            <a:ext cx="9613563" cy="874848"/>
            <a:chOff x="-284432" y="4547341"/>
            <a:chExt cx="9613563" cy="874848"/>
          </a:xfrm>
        </p:grpSpPr>
        <p:sp>
          <p:nvSpPr>
            <p:cNvPr id="1366" name="Google Shape;1366;p17"/>
            <p:cNvSpPr/>
            <p:nvPr/>
          </p:nvSpPr>
          <p:spPr>
            <a:xfrm rot="-5400000">
              <a:off x="4734004" y="5004822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 rot="-5400000">
              <a:off x="4314885" y="500235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 rot="-5400000">
              <a:off x="5778295" y="4794142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 rot="-5400000">
              <a:off x="5776304" y="479209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 rot="-5400000">
              <a:off x="594677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 rot="-5400000">
              <a:off x="594677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 rot="-5400000">
              <a:off x="5946776" y="47539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 rot="-5400000">
              <a:off x="5946747" y="47538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 rot="-5400000">
              <a:off x="6154606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 rot="-5400000">
              <a:off x="6154606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17"/>
            <p:cNvSpPr/>
            <p:nvPr/>
          </p:nvSpPr>
          <p:spPr>
            <a:xfrm rot="-5400000">
              <a:off x="5361923" y="479467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17"/>
            <p:cNvSpPr/>
            <p:nvPr/>
          </p:nvSpPr>
          <p:spPr>
            <a:xfrm rot="-5400000">
              <a:off x="5359931" y="4792627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17"/>
            <p:cNvSpPr/>
            <p:nvPr/>
          </p:nvSpPr>
          <p:spPr>
            <a:xfrm rot="-5400000">
              <a:off x="5530493" y="51710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17"/>
            <p:cNvSpPr/>
            <p:nvPr/>
          </p:nvSpPr>
          <p:spPr>
            <a:xfrm rot="-5400000">
              <a:off x="5530463" y="51710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 rot="-5400000">
              <a:off x="5530522" y="475433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 rot="-5400000">
              <a:off x="5530493" y="47543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 rot="-5400000">
              <a:off x="5738352" y="49632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 rot="-5400000">
              <a:off x="5738322" y="496320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17"/>
            <p:cNvSpPr/>
            <p:nvPr/>
          </p:nvSpPr>
          <p:spPr>
            <a:xfrm rot="-5400000">
              <a:off x="4942043" y="479497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17"/>
            <p:cNvSpPr/>
            <p:nvPr/>
          </p:nvSpPr>
          <p:spPr>
            <a:xfrm rot="-5400000">
              <a:off x="4940022" y="4792894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 rot="-5400000">
              <a:off x="5110613" y="5171274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 rot="-5400000">
              <a:off x="5110613" y="5171274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 rot="-5400000">
              <a:off x="5110672" y="475460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 rot="-5400000">
              <a:off x="5110672" y="475454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17"/>
            <p:cNvSpPr/>
            <p:nvPr/>
          </p:nvSpPr>
          <p:spPr>
            <a:xfrm rot="-5400000">
              <a:off x="5318472" y="496347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17"/>
            <p:cNvSpPr/>
            <p:nvPr/>
          </p:nvSpPr>
          <p:spPr>
            <a:xfrm rot="-5400000">
              <a:off x="5318472" y="496347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17"/>
            <p:cNvSpPr/>
            <p:nvPr/>
          </p:nvSpPr>
          <p:spPr>
            <a:xfrm rot="-5400000">
              <a:off x="4525759" y="479542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17"/>
            <p:cNvSpPr/>
            <p:nvPr/>
          </p:nvSpPr>
          <p:spPr>
            <a:xfrm rot="-5400000">
              <a:off x="4523738" y="4793399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17"/>
            <p:cNvSpPr/>
            <p:nvPr/>
          </p:nvSpPr>
          <p:spPr>
            <a:xfrm rot="-5400000">
              <a:off x="4694300" y="517186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17"/>
            <p:cNvSpPr/>
            <p:nvPr/>
          </p:nvSpPr>
          <p:spPr>
            <a:xfrm rot="-5400000">
              <a:off x="4694300" y="51718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17"/>
            <p:cNvSpPr/>
            <p:nvPr/>
          </p:nvSpPr>
          <p:spPr>
            <a:xfrm rot="-5400000">
              <a:off x="4694270" y="475517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17"/>
            <p:cNvSpPr/>
            <p:nvPr/>
          </p:nvSpPr>
          <p:spPr>
            <a:xfrm rot="-5400000">
              <a:off x="4694270" y="475517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17"/>
            <p:cNvSpPr/>
            <p:nvPr/>
          </p:nvSpPr>
          <p:spPr>
            <a:xfrm rot="-5400000">
              <a:off x="4902100" y="496395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17"/>
            <p:cNvSpPr/>
            <p:nvPr/>
          </p:nvSpPr>
          <p:spPr>
            <a:xfrm rot="-5400000">
              <a:off x="4902100" y="496395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17"/>
            <p:cNvSpPr/>
            <p:nvPr/>
          </p:nvSpPr>
          <p:spPr>
            <a:xfrm rot="-5400000">
              <a:off x="7450682" y="479533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17"/>
            <p:cNvSpPr/>
            <p:nvPr/>
          </p:nvSpPr>
          <p:spPr>
            <a:xfrm rot="-5400000">
              <a:off x="7448780" y="4793251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17"/>
            <p:cNvSpPr/>
            <p:nvPr/>
          </p:nvSpPr>
          <p:spPr>
            <a:xfrm rot="-5400000">
              <a:off x="761928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17"/>
            <p:cNvSpPr/>
            <p:nvPr/>
          </p:nvSpPr>
          <p:spPr>
            <a:xfrm rot="-5400000">
              <a:off x="761928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17"/>
            <p:cNvSpPr/>
            <p:nvPr/>
          </p:nvSpPr>
          <p:spPr>
            <a:xfrm rot="-5400000">
              <a:off x="7619222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17"/>
            <p:cNvSpPr/>
            <p:nvPr/>
          </p:nvSpPr>
          <p:spPr>
            <a:xfrm rot="-5400000">
              <a:off x="7619252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17"/>
            <p:cNvSpPr/>
            <p:nvPr/>
          </p:nvSpPr>
          <p:spPr>
            <a:xfrm rot="-5400000">
              <a:off x="782708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17"/>
            <p:cNvSpPr/>
            <p:nvPr/>
          </p:nvSpPr>
          <p:spPr>
            <a:xfrm rot="-5400000">
              <a:off x="7827052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17"/>
            <p:cNvSpPr/>
            <p:nvPr/>
          </p:nvSpPr>
          <p:spPr>
            <a:xfrm rot="-5400000">
              <a:off x="7034368" y="479580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17"/>
            <p:cNvSpPr/>
            <p:nvPr/>
          </p:nvSpPr>
          <p:spPr>
            <a:xfrm rot="-5400000">
              <a:off x="7032347" y="4793845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17"/>
            <p:cNvSpPr/>
            <p:nvPr/>
          </p:nvSpPr>
          <p:spPr>
            <a:xfrm rot="-5400000">
              <a:off x="7202998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17"/>
            <p:cNvSpPr/>
            <p:nvPr/>
          </p:nvSpPr>
          <p:spPr>
            <a:xfrm rot="-5400000">
              <a:off x="7202998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17"/>
            <p:cNvSpPr/>
            <p:nvPr/>
          </p:nvSpPr>
          <p:spPr>
            <a:xfrm rot="-5400000">
              <a:off x="7202968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17"/>
            <p:cNvSpPr/>
            <p:nvPr/>
          </p:nvSpPr>
          <p:spPr>
            <a:xfrm rot="-5400000">
              <a:off x="7202968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17"/>
            <p:cNvSpPr/>
            <p:nvPr/>
          </p:nvSpPr>
          <p:spPr>
            <a:xfrm rot="-5400000">
              <a:off x="7410798" y="49643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17"/>
            <p:cNvSpPr/>
            <p:nvPr/>
          </p:nvSpPr>
          <p:spPr>
            <a:xfrm rot="-5400000">
              <a:off x="7410768" y="49643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17"/>
            <p:cNvSpPr/>
            <p:nvPr/>
          </p:nvSpPr>
          <p:spPr>
            <a:xfrm rot="-5400000">
              <a:off x="6614459" y="47960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17"/>
            <p:cNvSpPr/>
            <p:nvPr/>
          </p:nvSpPr>
          <p:spPr>
            <a:xfrm rot="-5400000">
              <a:off x="6612557" y="479399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17"/>
            <p:cNvSpPr/>
            <p:nvPr/>
          </p:nvSpPr>
          <p:spPr>
            <a:xfrm rot="-5400000">
              <a:off x="6783029" y="51724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17"/>
            <p:cNvSpPr/>
            <p:nvPr/>
          </p:nvSpPr>
          <p:spPr>
            <a:xfrm rot="-5400000">
              <a:off x="6783029" y="51723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17"/>
            <p:cNvSpPr/>
            <p:nvPr/>
          </p:nvSpPr>
          <p:spPr>
            <a:xfrm rot="-5400000">
              <a:off x="6782999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17"/>
            <p:cNvSpPr/>
            <p:nvPr/>
          </p:nvSpPr>
          <p:spPr>
            <a:xfrm rot="-5400000">
              <a:off x="6782999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17"/>
            <p:cNvSpPr/>
            <p:nvPr/>
          </p:nvSpPr>
          <p:spPr>
            <a:xfrm rot="-5400000">
              <a:off x="6990859" y="49646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17"/>
            <p:cNvSpPr/>
            <p:nvPr/>
          </p:nvSpPr>
          <p:spPr>
            <a:xfrm rot="-5400000">
              <a:off x="6990859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17"/>
            <p:cNvSpPr/>
            <p:nvPr/>
          </p:nvSpPr>
          <p:spPr>
            <a:xfrm rot="-5400000">
              <a:off x="6198175" y="479652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17"/>
            <p:cNvSpPr/>
            <p:nvPr/>
          </p:nvSpPr>
          <p:spPr>
            <a:xfrm rot="-5400000">
              <a:off x="6196184" y="479458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17"/>
            <p:cNvSpPr/>
            <p:nvPr/>
          </p:nvSpPr>
          <p:spPr>
            <a:xfrm rot="-5400000">
              <a:off x="6366745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17"/>
            <p:cNvSpPr/>
            <p:nvPr/>
          </p:nvSpPr>
          <p:spPr>
            <a:xfrm rot="-5400000">
              <a:off x="6366745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17"/>
            <p:cNvSpPr/>
            <p:nvPr/>
          </p:nvSpPr>
          <p:spPr>
            <a:xfrm rot="-5400000">
              <a:off x="6366745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17"/>
            <p:cNvSpPr/>
            <p:nvPr/>
          </p:nvSpPr>
          <p:spPr>
            <a:xfrm rot="-5400000">
              <a:off x="6366745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17"/>
            <p:cNvSpPr/>
            <p:nvPr/>
          </p:nvSpPr>
          <p:spPr>
            <a:xfrm rot="-5400000">
              <a:off x="6574605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17"/>
            <p:cNvSpPr/>
            <p:nvPr/>
          </p:nvSpPr>
          <p:spPr>
            <a:xfrm rot="-5400000">
              <a:off x="6574605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17"/>
            <p:cNvSpPr/>
            <p:nvPr/>
          </p:nvSpPr>
          <p:spPr>
            <a:xfrm rot="-5400000">
              <a:off x="8706754" y="479455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17"/>
            <p:cNvSpPr/>
            <p:nvPr/>
          </p:nvSpPr>
          <p:spPr>
            <a:xfrm rot="-5400000">
              <a:off x="8704882" y="479250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17"/>
            <p:cNvSpPr/>
            <p:nvPr/>
          </p:nvSpPr>
          <p:spPr>
            <a:xfrm rot="-5400000">
              <a:off x="8875354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17"/>
            <p:cNvSpPr/>
            <p:nvPr/>
          </p:nvSpPr>
          <p:spPr>
            <a:xfrm rot="-5400000">
              <a:off x="8875354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17"/>
            <p:cNvSpPr/>
            <p:nvPr/>
          </p:nvSpPr>
          <p:spPr>
            <a:xfrm rot="-5400000">
              <a:off x="8875384" y="47543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17"/>
            <p:cNvSpPr/>
            <p:nvPr/>
          </p:nvSpPr>
          <p:spPr>
            <a:xfrm rot="-5400000">
              <a:off x="8875384" y="475424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17"/>
            <p:cNvSpPr/>
            <p:nvPr/>
          </p:nvSpPr>
          <p:spPr>
            <a:xfrm rot="-5400000">
              <a:off x="908324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17"/>
            <p:cNvSpPr/>
            <p:nvPr/>
          </p:nvSpPr>
          <p:spPr>
            <a:xfrm rot="-5400000">
              <a:off x="908324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17"/>
            <p:cNvSpPr/>
            <p:nvPr/>
          </p:nvSpPr>
          <p:spPr>
            <a:xfrm rot="-5400000">
              <a:off x="8286875" y="4794737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17"/>
            <p:cNvSpPr/>
            <p:nvPr/>
          </p:nvSpPr>
          <p:spPr>
            <a:xfrm rot="-5400000">
              <a:off x="8284973" y="479283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2" name="Google Shape;1442;p17"/>
            <p:cNvSpPr/>
            <p:nvPr/>
          </p:nvSpPr>
          <p:spPr>
            <a:xfrm rot="-5400000">
              <a:off x="8455475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3" name="Google Shape;1443;p17"/>
            <p:cNvSpPr/>
            <p:nvPr/>
          </p:nvSpPr>
          <p:spPr>
            <a:xfrm rot="-5400000">
              <a:off x="8455475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17"/>
            <p:cNvSpPr/>
            <p:nvPr/>
          </p:nvSpPr>
          <p:spPr>
            <a:xfrm rot="-5400000">
              <a:off x="8455504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17"/>
            <p:cNvSpPr/>
            <p:nvPr/>
          </p:nvSpPr>
          <p:spPr>
            <a:xfrm rot="-5400000">
              <a:off x="8455504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17"/>
            <p:cNvSpPr/>
            <p:nvPr/>
          </p:nvSpPr>
          <p:spPr>
            <a:xfrm rot="-5400000">
              <a:off x="8663334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17"/>
            <p:cNvSpPr/>
            <p:nvPr/>
          </p:nvSpPr>
          <p:spPr>
            <a:xfrm rot="-5400000">
              <a:off x="8663334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17"/>
            <p:cNvSpPr/>
            <p:nvPr/>
          </p:nvSpPr>
          <p:spPr>
            <a:xfrm rot="-5400000">
              <a:off x="7870591" y="479536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17"/>
            <p:cNvSpPr/>
            <p:nvPr/>
          </p:nvSpPr>
          <p:spPr>
            <a:xfrm rot="-5400000">
              <a:off x="7868600" y="479331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17"/>
            <p:cNvSpPr/>
            <p:nvPr/>
          </p:nvSpPr>
          <p:spPr>
            <a:xfrm rot="-5400000">
              <a:off x="803916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1" name="Google Shape;1451;p17"/>
            <p:cNvSpPr/>
            <p:nvPr/>
          </p:nvSpPr>
          <p:spPr>
            <a:xfrm rot="-5400000">
              <a:off x="803916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2" name="Google Shape;1452;p17"/>
            <p:cNvSpPr/>
            <p:nvPr/>
          </p:nvSpPr>
          <p:spPr>
            <a:xfrm rot="-5400000">
              <a:off x="8039102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17"/>
            <p:cNvSpPr/>
            <p:nvPr/>
          </p:nvSpPr>
          <p:spPr>
            <a:xfrm rot="-5400000">
              <a:off x="803913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17"/>
            <p:cNvSpPr/>
            <p:nvPr/>
          </p:nvSpPr>
          <p:spPr>
            <a:xfrm rot="-5400000">
              <a:off x="824696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17"/>
            <p:cNvSpPr/>
            <p:nvPr/>
          </p:nvSpPr>
          <p:spPr>
            <a:xfrm rot="-5400000">
              <a:off x="824693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17"/>
            <p:cNvSpPr/>
            <p:nvPr/>
          </p:nvSpPr>
          <p:spPr>
            <a:xfrm rot="-5400000">
              <a:off x="5566513" y="458782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17"/>
            <p:cNvSpPr/>
            <p:nvPr/>
          </p:nvSpPr>
          <p:spPr>
            <a:xfrm rot="-5400000">
              <a:off x="5564433" y="4585808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17"/>
            <p:cNvSpPr/>
            <p:nvPr/>
          </p:nvSpPr>
          <p:spPr>
            <a:xfrm rot="-5400000">
              <a:off x="573505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17"/>
            <p:cNvSpPr/>
            <p:nvPr/>
          </p:nvSpPr>
          <p:spPr>
            <a:xfrm rot="-5400000">
              <a:off x="573505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0" name="Google Shape;1460;p17"/>
            <p:cNvSpPr/>
            <p:nvPr/>
          </p:nvSpPr>
          <p:spPr>
            <a:xfrm rot="-5400000">
              <a:off x="573505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1" name="Google Shape;1461;p17"/>
            <p:cNvSpPr/>
            <p:nvPr/>
          </p:nvSpPr>
          <p:spPr>
            <a:xfrm rot="-5400000">
              <a:off x="573505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17"/>
            <p:cNvSpPr/>
            <p:nvPr/>
          </p:nvSpPr>
          <p:spPr>
            <a:xfrm rot="-5400000">
              <a:off x="594294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17"/>
            <p:cNvSpPr/>
            <p:nvPr/>
          </p:nvSpPr>
          <p:spPr>
            <a:xfrm rot="-5400000">
              <a:off x="594294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17"/>
            <p:cNvSpPr/>
            <p:nvPr/>
          </p:nvSpPr>
          <p:spPr>
            <a:xfrm rot="-5400000">
              <a:off x="5150140" y="458830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17"/>
            <p:cNvSpPr/>
            <p:nvPr/>
          </p:nvSpPr>
          <p:spPr>
            <a:xfrm rot="-5400000">
              <a:off x="5148179" y="4586284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17"/>
            <p:cNvSpPr/>
            <p:nvPr/>
          </p:nvSpPr>
          <p:spPr>
            <a:xfrm rot="-5400000">
              <a:off x="5318651" y="49647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17"/>
            <p:cNvSpPr/>
            <p:nvPr/>
          </p:nvSpPr>
          <p:spPr>
            <a:xfrm rot="-5400000">
              <a:off x="5318651" y="49647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17"/>
            <p:cNvSpPr/>
            <p:nvPr/>
          </p:nvSpPr>
          <p:spPr>
            <a:xfrm rot="-5400000">
              <a:off x="5318710" y="454805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17"/>
            <p:cNvSpPr/>
            <p:nvPr/>
          </p:nvSpPr>
          <p:spPr>
            <a:xfrm rot="-5400000">
              <a:off x="5318710" y="454799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17"/>
            <p:cNvSpPr/>
            <p:nvPr/>
          </p:nvSpPr>
          <p:spPr>
            <a:xfrm rot="-5400000">
              <a:off x="5526510" y="47568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17"/>
            <p:cNvSpPr/>
            <p:nvPr/>
          </p:nvSpPr>
          <p:spPr>
            <a:xfrm rot="-5400000">
              <a:off x="5526540" y="475677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17"/>
            <p:cNvSpPr/>
            <p:nvPr/>
          </p:nvSpPr>
          <p:spPr>
            <a:xfrm rot="-5400000">
              <a:off x="4730290" y="4588572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17"/>
            <p:cNvSpPr/>
            <p:nvPr/>
          </p:nvSpPr>
          <p:spPr>
            <a:xfrm rot="-5400000">
              <a:off x="4728210" y="4586492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17"/>
            <p:cNvSpPr/>
            <p:nvPr/>
          </p:nvSpPr>
          <p:spPr>
            <a:xfrm rot="-5400000">
              <a:off x="4898860" y="49649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17"/>
            <p:cNvSpPr/>
            <p:nvPr/>
          </p:nvSpPr>
          <p:spPr>
            <a:xfrm rot="-5400000">
              <a:off x="4898830" y="49649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17"/>
            <p:cNvSpPr/>
            <p:nvPr/>
          </p:nvSpPr>
          <p:spPr>
            <a:xfrm rot="-5400000">
              <a:off x="4898860" y="45482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17"/>
            <p:cNvSpPr/>
            <p:nvPr/>
          </p:nvSpPr>
          <p:spPr>
            <a:xfrm rot="-5400000">
              <a:off x="4898860" y="45482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17"/>
            <p:cNvSpPr/>
            <p:nvPr/>
          </p:nvSpPr>
          <p:spPr>
            <a:xfrm rot="-5400000">
              <a:off x="5106660" y="4757072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17"/>
            <p:cNvSpPr/>
            <p:nvPr/>
          </p:nvSpPr>
          <p:spPr>
            <a:xfrm rot="-5400000">
              <a:off x="5106660" y="4757072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17"/>
            <p:cNvSpPr/>
            <p:nvPr/>
          </p:nvSpPr>
          <p:spPr>
            <a:xfrm rot="-5400000">
              <a:off x="4314006" y="458907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17"/>
            <p:cNvSpPr/>
            <p:nvPr/>
          </p:nvSpPr>
          <p:spPr>
            <a:xfrm rot="-5400000">
              <a:off x="4311956" y="4587027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17"/>
            <p:cNvSpPr/>
            <p:nvPr/>
          </p:nvSpPr>
          <p:spPr>
            <a:xfrm rot="-5400000">
              <a:off x="4482487" y="496546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17"/>
            <p:cNvSpPr/>
            <p:nvPr/>
          </p:nvSpPr>
          <p:spPr>
            <a:xfrm rot="-5400000">
              <a:off x="4482487" y="496540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17"/>
            <p:cNvSpPr/>
            <p:nvPr/>
          </p:nvSpPr>
          <p:spPr>
            <a:xfrm rot="-5400000">
              <a:off x="4482428" y="454873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17"/>
            <p:cNvSpPr/>
            <p:nvPr/>
          </p:nvSpPr>
          <p:spPr>
            <a:xfrm rot="-5400000">
              <a:off x="4482428" y="454873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17"/>
            <p:cNvSpPr/>
            <p:nvPr/>
          </p:nvSpPr>
          <p:spPr>
            <a:xfrm rot="-5400000">
              <a:off x="4690287" y="475766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17"/>
            <p:cNvSpPr/>
            <p:nvPr/>
          </p:nvSpPr>
          <p:spPr>
            <a:xfrm rot="-5400000">
              <a:off x="4690287" y="475760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17"/>
            <p:cNvSpPr/>
            <p:nvPr/>
          </p:nvSpPr>
          <p:spPr>
            <a:xfrm rot="-5400000">
              <a:off x="7238899" y="4588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17"/>
            <p:cNvSpPr/>
            <p:nvPr/>
          </p:nvSpPr>
          <p:spPr>
            <a:xfrm rot="-5400000">
              <a:off x="7236997" y="4586819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17"/>
            <p:cNvSpPr/>
            <p:nvPr/>
          </p:nvSpPr>
          <p:spPr>
            <a:xfrm rot="-5400000">
              <a:off x="740743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17"/>
            <p:cNvSpPr/>
            <p:nvPr/>
          </p:nvSpPr>
          <p:spPr>
            <a:xfrm rot="-5400000">
              <a:off x="740743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17"/>
            <p:cNvSpPr/>
            <p:nvPr/>
          </p:nvSpPr>
          <p:spPr>
            <a:xfrm rot="-5400000">
              <a:off x="740743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17"/>
            <p:cNvSpPr/>
            <p:nvPr/>
          </p:nvSpPr>
          <p:spPr>
            <a:xfrm rot="-5400000">
              <a:off x="740743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17"/>
            <p:cNvSpPr/>
            <p:nvPr/>
          </p:nvSpPr>
          <p:spPr>
            <a:xfrm rot="-5400000">
              <a:off x="7615240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17"/>
            <p:cNvSpPr/>
            <p:nvPr/>
          </p:nvSpPr>
          <p:spPr>
            <a:xfrm rot="-5400000">
              <a:off x="7615240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17"/>
            <p:cNvSpPr/>
            <p:nvPr/>
          </p:nvSpPr>
          <p:spPr>
            <a:xfrm rot="-5400000">
              <a:off x="6822645" y="4589434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17"/>
            <p:cNvSpPr/>
            <p:nvPr/>
          </p:nvSpPr>
          <p:spPr>
            <a:xfrm rot="-5400000">
              <a:off x="6820595" y="4587443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17"/>
            <p:cNvSpPr/>
            <p:nvPr/>
          </p:nvSpPr>
          <p:spPr>
            <a:xfrm rot="-5400000">
              <a:off x="6991186" y="49658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17"/>
            <p:cNvSpPr/>
            <p:nvPr/>
          </p:nvSpPr>
          <p:spPr>
            <a:xfrm rot="-5400000">
              <a:off x="6991186" y="49657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17"/>
            <p:cNvSpPr/>
            <p:nvPr/>
          </p:nvSpPr>
          <p:spPr>
            <a:xfrm rot="-5400000">
              <a:off x="6991156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17"/>
            <p:cNvSpPr/>
            <p:nvPr/>
          </p:nvSpPr>
          <p:spPr>
            <a:xfrm rot="-5400000">
              <a:off x="6991156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17"/>
            <p:cNvSpPr/>
            <p:nvPr/>
          </p:nvSpPr>
          <p:spPr>
            <a:xfrm rot="-5400000">
              <a:off x="7198986" y="47580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17"/>
            <p:cNvSpPr/>
            <p:nvPr/>
          </p:nvSpPr>
          <p:spPr>
            <a:xfrm rot="-5400000">
              <a:off x="7198986" y="47579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17"/>
            <p:cNvSpPr/>
            <p:nvPr/>
          </p:nvSpPr>
          <p:spPr>
            <a:xfrm rot="-5400000">
              <a:off x="6402736" y="458970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17"/>
            <p:cNvSpPr/>
            <p:nvPr/>
          </p:nvSpPr>
          <p:spPr>
            <a:xfrm rot="-5400000">
              <a:off x="6400774" y="458762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17"/>
            <p:cNvSpPr/>
            <p:nvPr/>
          </p:nvSpPr>
          <p:spPr>
            <a:xfrm rot="-5400000">
              <a:off x="6571217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17"/>
            <p:cNvSpPr/>
            <p:nvPr/>
          </p:nvSpPr>
          <p:spPr>
            <a:xfrm rot="-5400000">
              <a:off x="6571217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17"/>
            <p:cNvSpPr/>
            <p:nvPr/>
          </p:nvSpPr>
          <p:spPr>
            <a:xfrm rot="-5400000">
              <a:off x="6571217" y="45494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17"/>
            <p:cNvSpPr/>
            <p:nvPr/>
          </p:nvSpPr>
          <p:spPr>
            <a:xfrm rot="-5400000">
              <a:off x="6571187" y="45493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17"/>
            <p:cNvSpPr/>
            <p:nvPr/>
          </p:nvSpPr>
          <p:spPr>
            <a:xfrm rot="-5400000">
              <a:off x="677904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17"/>
            <p:cNvSpPr/>
            <p:nvPr/>
          </p:nvSpPr>
          <p:spPr>
            <a:xfrm rot="-5400000">
              <a:off x="677904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17"/>
            <p:cNvSpPr/>
            <p:nvPr/>
          </p:nvSpPr>
          <p:spPr>
            <a:xfrm rot="-5400000">
              <a:off x="5986333" y="459020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17"/>
            <p:cNvSpPr/>
            <p:nvPr/>
          </p:nvSpPr>
          <p:spPr>
            <a:xfrm rot="-5400000">
              <a:off x="5984372" y="4588186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17"/>
            <p:cNvSpPr/>
            <p:nvPr/>
          </p:nvSpPr>
          <p:spPr>
            <a:xfrm rot="-5400000">
              <a:off x="6154933" y="496665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17"/>
            <p:cNvSpPr/>
            <p:nvPr/>
          </p:nvSpPr>
          <p:spPr>
            <a:xfrm rot="-5400000">
              <a:off x="6154903" y="4966566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17"/>
            <p:cNvSpPr/>
            <p:nvPr/>
          </p:nvSpPr>
          <p:spPr>
            <a:xfrm rot="-5400000">
              <a:off x="6154963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17"/>
            <p:cNvSpPr/>
            <p:nvPr/>
          </p:nvSpPr>
          <p:spPr>
            <a:xfrm rot="-5400000">
              <a:off x="6154963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17"/>
            <p:cNvSpPr/>
            <p:nvPr/>
          </p:nvSpPr>
          <p:spPr>
            <a:xfrm rot="-5400000">
              <a:off x="6362792" y="475879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17"/>
            <p:cNvSpPr/>
            <p:nvPr/>
          </p:nvSpPr>
          <p:spPr>
            <a:xfrm rot="-5400000">
              <a:off x="6362763" y="47587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17"/>
            <p:cNvSpPr/>
            <p:nvPr/>
          </p:nvSpPr>
          <p:spPr>
            <a:xfrm rot="-5400000">
              <a:off x="8911375" y="458762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17"/>
            <p:cNvSpPr/>
            <p:nvPr/>
          </p:nvSpPr>
          <p:spPr>
            <a:xfrm rot="-5400000">
              <a:off x="8909324" y="4585689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17"/>
            <p:cNvSpPr/>
            <p:nvPr/>
          </p:nvSpPr>
          <p:spPr>
            <a:xfrm rot="-5400000">
              <a:off x="9079885" y="496409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17"/>
            <p:cNvSpPr/>
            <p:nvPr/>
          </p:nvSpPr>
          <p:spPr>
            <a:xfrm rot="-5400000">
              <a:off x="9079915" y="496401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17"/>
            <p:cNvSpPr/>
            <p:nvPr/>
          </p:nvSpPr>
          <p:spPr>
            <a:xfrm rot="-5400000">
              <a:off x="9079915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5" name="Google Shape;1525;p17"/>
            <p:cNvSpPr/>
            <p:nvPr/>
          </p:nvSpPr>
          <p:spPr>
            <a:xfrm rot="-5400000">
              <a:off x="9079915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17"/>
            <p:cNvSpPr/>
            <p:nvPr/>
          </p:nvSpPr>
          <p:spPr>
            <a:xfrm rot="-5400000">
              <a:off x="8495002" y="45882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7" name="Google Shape;1527;p17"/>
            <p:cNvSpPr/>
            <p:nvPr/>
          </p:nvSpPr>
          <p:spPr>
            <a:xfrm rot="-5400000">
              <a:off x="8493010" y="45861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17"/>
            <p:cNvSpPr/>
            <p:nvPr/>
          </p:nvSpPr>
          <p:spPr>
            <a:xfrm rot="-5400000">
              <a:off x="8663542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17"/>
            <p:cNvSpPr/>
            <p:nvPr/>
          </p:nvSpPr>
          <p:spPr>
            <a:xfrm rot="-5400000">
              <a:off x="8663542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0" name="Google Shape;1530;p17"/>
            <p:cNvSpPr/>
            <p:nvPr/>
          </p:nvSpPr>
          <p:spPr>
            <a:xfrm rot="-5400000">
              <a:off x="8663572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1" name="Google Shape;1531;p17"/>
            <p:cNvSpPr/>
            <p:nvPr/>
          </p:nvSpPr>
          <p:spPr>
            <a:xfrm rot="-5400000">
              <a:off x="8663572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2" name="Google Shape;1532;p17"/>
            <p:cNvSpPr/>
            <p:nvPr/>
          </p:nvSpPr>
          <p:spPr>
            <a:xfrm rot="-5400000">
              <a:off x="8871431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17"/>
            <p:cNvSpPr/>
            <p:nvPr/>
          </p:nvSpPr>
          <p:spPr>
            <a:xfrm rot="-5400000">
              <a:off x="8871431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17"/>
            <p:cNvSpPr/>
            <p:nvPr/>
          </p:nvSpPr>
          <p:spPr>
            <a:xfrm rot="-5400000">
              <a:off x="8075092" y="458842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17"/>
            <p:cNvSpPr/>
            <p:nvPr/>
          </p:nvSpPr>
          <p:spPr>
            <a:xfrm rot="-5400000">
              <a:off x="8073190" y="458646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17"/>
            <p:cNvSpPr/>
            <p:nvPr/>
          </p:nvSpPr>
          <p:spPr>
            <a:xfrm rot="-5400000">
              <a:off x="8243662" y="496484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17"/>
            <p:cNvSpPr/>
            <p:nvPr/>
          </p:nvSpPr>
          <p:spPr>
            <a:xfrm rot="-5400000">
              <a:off x="8243662" y="49647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17"/>
            <p:cNvSpPr/>
            <p:nvPr/>
          </p:nvSpPr>
          <p:spPr>
            <a:xfrm rot="-5400000">
              <a:off x="824366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17"/>
            <p:cNvSpPr/>
            <p:nvPr/>
          </p:nvSpPr>
          <p:spPr>
            <a:xfrm rot="-5400000">
              <a:off x="824366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17"/>
            <p:cNvSpPr/>
            <p:nvPr/>
          </p:nvSpPr>
          <p:spPr>
            <a:xfrm rot="-5400000">
              <a:off x="8451522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17"/>
            <p:cNvSpPr/>
            <p:nvPr/>
          </p:nvSpPr>
          <p:spPr>
            <a:xfrm rot="-5400000">
              <a:off x="8451522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17"/>
            <p:cNvSpPr/>
            <p:nvPr/>
          </p:nvSpPr>
          <p:spPr>
            <a:xfrm rot="-5400000">
              <a:off x="7658779" y="45889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17"/>
            <p:cNvSpPr/>
            <p:nvPr/>
          </p:nvSpPr>
          <p:spPr>
            <a:xfrm rot="-5400000">
              <a:off x="7656847" y="4586967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17"/>
            <p:cNvSpPr/>
            <p:nvPr/>
          </p:nvSpPr>
          <p:spPr>
            <a:xfrm rot="-5400000">
              <a:off x="782737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17"/>
            <p:cNvSpPr/>
            <p:nvPr/>
          </p:nvSpPr>
          <p:spPr>
            <a:xfrm rot="-5400000">
              <a:off x="782737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17"/>
            <p:cNvSpPr/>
            <p:nvPr/>
          </p:nvSpPr>
          <p:spPr>
            <a:xfrm rot="-5400000">
              <a:off x="782737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17"/>
            <p:cNvSpPr/>
            <p:nvPr/>
          </p:nvSpPr>
          <p:spPr>
            <a:xfrm rot="-5400000">
              <a:off x="782737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17"/>
            <p:cNvSpPr/>
            <p:nvPr/>
          </p:nvSpPr>
          <p:spPr>
            <a:xfrm rot="-5400000">
              <a:off x="803517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17"/>
            <p:cNvSpPr/>
            <p:nvPr/>
          </p:nvSpPr>
          <p:spPr>
            <a:xfrm rot="-5400000">
              <a:off x="803517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17"/>
            <p:cNvSpPr/>
            <p:nvPr/>
          </p:nvSpPr>
          <p:spPr>
            <a:xfrm rot="-5400000">
              <a:off x="4278023" y="517134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17"/>
            <p:cNvSpPr/>
            <p:nvPr/>
          </p:nvSpPr>
          <p:spPr>
            <a:xfrm rot="-5400000">
              <a:off x="4278023" y="517134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17"/>
            <p:cNvSpPr/>
            <p:nvPr/>
          </p:nvSpPr>
          <p:spPr>
            <a:xfrm rot="-5400000">
              <a:off x="4276308" y="47565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17"/>
            <p:cNvSpPr/>
            <p:nvPr/>
          </p:nvSpPr>
          <p:spPr>
            <a:xfrm rot="-5400000">
              <a:off x="4276308" y="47565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17"/>
            <p:cNvSpPr/>
            <p:nvPr/>
          </p:nvSpPr>
          <p:spPr>
            <a:xfrm rot="-5400000">
              <a:off x="3894793" y="458362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17"/>
            <p:cNvSpPr/>
            <p:nvPr/>
          </p:nvSpPr>
          <p:spPr>
            <a:xfrm rot="-5400000">
              <a:off x="4061372" y="454785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17"/>
            <p:cNvSpPr/>
            <p:nvPr/>
          </p:nvSpPr>
          <p:spPr>
            <a:xfrm rot="-5400000">
              <a:off x="4061372" y="45477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17"/>
            <p:cNvSpPr/>
            <p:nvPr/>
          </p:nvSpPr>
          <p:spPr>
            <a:xfrm rot="-5400000">
              <a:off x="345685" y="4794142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17"/>
            <p:cNvSpPr/>
            <p:nvPr/>
          </p:nvSpPr>
          <p:spPr>
            <a:xfrm rot="-5400000">
              <a:off x="343693" y="479209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17"/>
            <p:cNvSpPr/>
            <p:nvPr/>
          </p:nvSpPr>
          <p:spPr>
            <a:xfrm rot="-5400000">
              <a:off x="5141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17"/>
            <p:cNvSpPr/>
            <p:nvPr/>
          </p:nvSpPr>
          <p:spPr>
            <a:xfrm rot="-5400000">
              <a:off x="5141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17"/>
            <p:cNvSpPr/>
            <p:nvPr/>
          </p:nvSpPr>
          <p:spPr>
            <a:xfrm rot="-5400000">
              <a:off x="514166" y="47539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17"/>
            <p:cNvSpPr/>
            <p:nvPr/>
          </p:nvSpPr>
          <p:spPr>
            <a:xfrm rot="-5400000">
              <a:off x="514136" y="47538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17"/>
            <p:cNvSpPr/>
            <p:nvPr/>
          </p:nvSpPr>
          <p:spPr>
            <a:xfrm rot="-5400000">
              <a:off x="7219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17"/>
            <p:cNvSpPr/>
            <p:nvPr/>
          </p:nvSpPr>
          <p:spPr>
            <a:xfrm rot="-5400000">
              <a:off x="7219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17"/>
            <p:cNvSpPr/>
            <p:nvPr/>
          </p:nvSpPr>
          <p:spPr>
            <a:xfrm rot="-5400000">
              <a:off x="-70688" y="479467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17"/>
            <p:cNvSpPr/>
            <p:nvPr/>
          </p:nvSpPr>
          <p:spPr>
            <a:xfrm rot="-5400000">
              <a:off x="-72679" y="4792627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17"/>
            <p:cNvSpPr/>
            <p:nvPr/>
          </p:nvSpPr>
          <p:spPr>
            <a:xfrm rot="-5400000">
              <a:off x="97882" y="51710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17"/>
            <p:cNvSpPr/>
            <p:nvPr/>
          </p:nvSpPr>
          <p:spPr>
            <a:xfrm rot="-5400000">
              <a:off x="97852" y="51710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17"/>
            <p:cNvSpPr/>
            <p:nvPr/>
          </p:nvSpPr>
          <p:spPr>
            <a:xfrm rot="-5400000">
              <a:off x="97912" y="475433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17"/>
            <p:cNvSpPr/>
            <p:nvPr/>
          </p:nvSpPr>
          <p:spPr>
            <a:xfrm rot="-5400000">
              <a:off x="97882" y="47543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17"/>
            <p:cNvSpPr/>
            <p:nvPr/>
          </p:nvSpPr>
          <p:spPr>
            <a:xfrm rot="-5400000">
              <a:off x="305741" y="49632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17"/>
            <p:cNvSpPr/>
            <p:nvPr/>
          </p:nvSpPr>
          <p:spPr>
            <a:xfrm rot="-5400000">
              <a:off x="305712" y="496320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17"/>
            <p:cNvSpPr/>
            <p:nvPr/>
          </p:nvSpPr>
          <p:spPr>
            <a:xfrm rot="-5400000">
              <a:off x="2018071" y="479533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17"/>
            <p:cNvSpPr/>
            <p:nvPr/>
          </p:nvSpPr>
          <p:spPr>
            <a:xfrm rot="-5400000">
              <a:off x="2016169" y="4793251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17"/>
            <p:cNvSpPr/>
            <p:nvPr/>
          </p:nvSpPr>
          <p:spPr>
            <a:xfrm rot="-5400000">
              <a:off x="21866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17"/>
            <p:cNvSpPr/>
            <p:nvPr/>
          </p:nvSpPr>
          <p:spPr>
            <a:xfrm rot="-5400000">
              <a:off x="21866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17"/>
            <p:cNvSpPr/>
            <p:nvPr/>
          </p:nvSpPr>
          <p:spPr>
            <a:xfrm rot="-5400000">
              <a:off x="218661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17"/>
            <p:cNvSpPr/>
            <p:nvPr/>
          </p:nvSpPr>
          <p:spPr>
            <a:xfrm rot="-5400000">
              <a:off x="218664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17"/>
            <p:cNvSpPr/>
            <p:nvPr/>
          </p:nvSpPr>
          <p:spPr>
            <a:xfrm rot="-5400000">
              <a:off x="239447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17"/>
            <p:cNvSpPr/>
            <p:nvPr/>
          </p:nvSpPr>
          <p:spPr>
            <a:xfrm rot="-5400000">
              <a:off x="239444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17"/>
            <p:cNvSpPr/>
            <p:nvPr/>
          </p:nvSpPr>
          <p:spPr>
            <a:xfrm rot="-5400000">
              <a:off x="1601758" y="479580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17"/>
            <p:cNvSpPr/>
            <p:nvPr/>
          </p:nvSpPr>
          <p:spPr>
            <a:xfrm rot="-5400000">
              <a:off x="1599737" y="4793845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17"/>
            <p:cNvSpPr/>
            <p:nvPr/>
          </p:nvSpPr>
          <p:spPr>
            <a:xfrm rot="-5400000">
              <a:off x="17703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17"/>
            <p:cNvSpPr/>
            <p:nvPr/>
          </p:nvSpPr>
          <p:spPr>
            <a:xfrm rot="-5400000">
              <a:off x="17703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17"/>
            <p:cNvSpPr/>
            <p:nvPr/>
          </p:nvSpPr>
          <p:spPr>
            <a:xfrm rot="-5400000">
              <a:off x="17703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17"/>
            <p:cNvSpPr/>
            <p:nvPr/>
          </p:nvSpPr>
          <p:spPr>
            <a:xfrm rot="-5400000">
              <a:off x="17703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17"/>
            <p:cNvSpPr/>
            <p:nvPr/>
          </p:nvSpPr>
          <p:spPr>
            <a:xfrm rot="-5400000">
              <a:off x="1978187" y="49643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17"/>
            <p:cNvSpPr/>
            <p:nvPr/>
          </p:nvSpPr>
          <p:spPr>
            <a:xfrm rot="-5400000">
              <a:off x="1978157" y="49643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17"/>
            <p:cNvSpPr/>
            <p:nvPr/>
          </p:nvSpPr>
          <p:spPr>
            <a:xfrm rot="-5400000">
              <a:off x="1181848" y="47960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17"/>
            <p:cNvSpPr/>
            <p:nvPr/>
          </p:nvSpPr>
          <p:spPr>
            <a:xfrm rot="-5400000">
              <a:off x="1179946" y="479399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17"/>
            <p:cNvSpPr/>
            <p:nvPr/>
          </p:nvSpPr>
          <p:spPr>
            <a:xfrm rot="-5400000">
              <a:off x="1350418" y="51724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17"/>
            <p:cNvSpPr/>
            <p:nvPr/>
          </p:nvSpPr>
          <p:spPr>
            <a:xfrm rot="-5400000">
              <a:off x="1350418" y="51723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17"/>
            <p:cNvSpPr/>
            <p:nvPr/>
          </p:nvSpPr>
          <p:spPr>
            <a:xfrm rot="-5400000">
              <a:off x="13503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17"/>
            <p:cNvSpPr/>
            <p:nvPr/>
          </p:nvSpPr>
          <p:spPr>
            <a:xfrm rot="-5400000">
              <a:off x="13503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5" name="Google Shape;1595;p17"/>
            <p:cNvSpPr/>
            <p:nvPr/>
          </p:nvSpPr>
          <p:spPr>
            <a:xfrm rot="-5400000">
              <a:off x="1558248" y="49646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6" name="Google Shape;1596;p17"/>
            <p:cNvSpPr/>
            <p:nvPr/>
          </p:nvSpPr>
          <p:spPr>
            <a:xfrm rot="-5400000">
              <a:off x="1558248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7" name="Google Shape;1597;p17"/>
            <p:cNvSpPr/>
            <p:nvPr/>
          </p:nvSpPr>
          <p:spPr>
            <a:xfrm rot="-5400000">
              <a:off x="765564" y="479652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8" name="Google Shape;1598;p17"/>
            <p:cNvSpPr/>
            <p:nvPr/>
          </p:nvSpPr>
          <p:spPr>
            <a:xfrm rot="-5400000">
              <a:off x="763573" y="479458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9" name="Google Shape;1599;p17"/>
            <p:cNvSpPr/>
            <p:nvPr/>
          </p:nvSpPr>
          <p:spPr>
            <a:xfrm rot="-5400000">
              <a:off x="9341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0" name="Google Shape;1600;p17"/>
            <p:cNvSpPr/>
            <p:nvPr/>
          </p:nvSpPr>
          <p:spPr>
            <a:xfrm rot="-5400000">
              <a:off x="9341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1" name="Google Shape;1601;p17"/>
            <p:cNvSpPr/>
            <p:nvPr/>
          </p:nvSpPr>
          <p:spPr>
            <a:xfrm rot="-5400000">
              <a:off x="9341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17"/>
            <p:cNvSpPr/>
            <p:nvPr/>
          </p:nvSpPr>
          <p:spPr>
            <a:xfrm rot="-5400000">
              <a:off x="9341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17"/>
            <p:cNvSpPr/>
            <p:nvPr/>
          </p:nvSpPr>
          <p:spPr>
            <a:xfrm rot="-5400000">
              <a:off x="11419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17"/>
            <p:cNvSpPr/>
            <p:nvPr/>
          </p:nvSpPr>
          <p:spPr>
            <a:xfrm rot="-5400000">
              <a:off x="11419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17"/>
            <p:cNvSpPr/>
            <p:nvPr/>
          </p:nvSpPr>
          <p:spPr>
            <a:xfrm rot="-5400000">
              <a:off x="3690546" y="479399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17"/>
            <p:cNvSpPr/>
            <p:nvPr/>
          </p:nvSpPr>
          <p:spPr>
            <a:xfrm rot="-5400000">
              <a:off x="3688555" y="479206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7" name="Google Shape;1607;p17"/>
            <p:cNvSpPr/>
            <p:nvPr/>
          </p:nvSpPr>
          <p:spPr>
            <a:xfrm rot="-5400000">
              <a:off x="38590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8" name="Google Shape;1608;p17"/>
            <p:cNvSpPr/>
            <p:nvPr/>
          </p:nvSpPr>
          <p:spPr>
            <a:xfrm rot="-5400000">
              <a:off x="38590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17"/>
            <p:cNvSpPr/>
            <p:nvPr/>
          </p:nvSpPr>
          <p:spPr>
            <a:xfrm rot="-5400000">
              <a:off x="3859087" y="47537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17"/>
            <p:cNvSpPr/>
            <p:nvPr/>
          </p:nvSpPr>
          <p:spPr>
            <a:xfrm rot="-5400000">
              <a:off x="4066916" y="496255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17"/>
            <p:cNvSpPr/>
            <p:nvPr/>
          </p:nvSpPr>
          <p:spPr>
            <a:xfrm rot="-5400000">
              <a:off x="4066946" y="49625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17"/>
            <p:cNvSpPr/>
            <p:nvPr/>
          </p:nvSpPr>
          <p:spPr>
            <a:xfrm rot="-5400000">
              <a:off x="3274144" y="479455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3" name="Google Shape;1613;p17"/>
            <p:cNvSpPr/>
            <p:nvPr/>
          </p:nvSpPr>
          <p:spPr>
            <a:xfrm rot="-5400000">
              <a:off x="3272271" y="479250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4" name="Google Shape;1614;p17"/>
            <p:cNvSpPr/>
            <p:nvPr/>
          </p:nvSpPr>
          <p:spPr>
            <a:xfrm rot="-5400000">
              <a:off x="34427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17"/>
            <p:cNvSpPr/>
            <p:nvPr/>
          </p:nvSpPr>
          <p:spPr>
            <a:xfrm rot="-5400000">
              <a:off x="34427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17"/>
            <p:cNvSpPr/>
            <p:nvPr/>
          </p:nvSpPr>
          <p:spPr>
            <a:xfrm rot="-5400000">
              <a:off x="3442773" y="47543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17"/>
            <p:cNvSpPr/>
            <p:nvPr/>
          </p:nvSpPr>
          <p:spPr>
            <a:xfrm rot="-5400000">
              <a:off x="3442773" y="475424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17"/>
            <p:cNvSpPr/>
            <p:nvPr/>
          </p:nvSpPr>
          <p:spPr>
            <a:xfrm rot="-5400000">
              <a:off x="36506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17"/>
            <p:cNvSpPr/>
            <p:nvPr/>
          </p:nvSpPr>
          <p:spPr>
            <a:xfrm rot="-5400000">
              <a:off x="36506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17"/>
            <p:cNvSpPr/>
            <p:nvPr/>
          </p:nvSpPr>
          <p:spPr>
            <a:xfrm rot="-5400000">
              <a:off x="2854264" y="4794737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17"/>
            <p:cNvSpPr/>
            <p:nvPr/>
          </p:nvSpPr>
          <p:spPr>
            <a:xfrm rot="-5400000">
              <a:off x="2852362" y="479283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17"/>
            <p:cNvSpPr/>
            <p:nvPr/>
          </p:nvSpPr>
          <p:spPr>
            <a:xfrm rot="-5400000">
              <a:off x="30228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17"/>
            <p:cNvSpPr/>
            <p:nvPr/>
          </p:nvSpPr>
          <p:spPr>
            <a:xfrm rot="-5400000">
              <a:off x="30228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17"/>
            <p:cNvSpPr/>
            <p:nvPr/>
          </p:nvSpPr>
          <p:spPr>
            <a:xfrm rot="-5400000">
              <a:off x="30228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17"/>
            <p:cNvSpPr/>
            <p:nvPr/>
          </p:nvSpPr>
          <p:spPr>
            <a:xfrm rot="-5400000">
              <a:off x="30228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17"/>
            <p:cNvSpPr/>
            <p:nvPr/>
          </p:nvSpPr>
          <p:spPr>
            <a:xfrm rot="-5400000">
              <a:off x="32307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17"/>
            <p:cNvSpPr/>
            <p:nvPr/>
          </p:nvSpPr>
          <p:spPr>
            <a:xfrm rot="-5400000">
              <a:off x="32307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17"/>
            <p:cNvSpPr/>
            <p:nvPr/>
          </p:nvSpPr>
          <p:spPr>
            <a:xfrm rot="-5400000">
              <a:off x="2437980" y="479536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17"/>
            <p:cNvSpPr/>
            <p:nvPr/>
          </p:nvSpPr>
          <p:spPr>
            <a:xfrm rot="-5400000">
              <a:off x="2435989" y="479331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17"/>
            <p:cNvSpPr/>
            <p:nvPr/>
          </p:nvSpPr>
          <p:spPr>
            <a:xfrm rot="-5400000">
              <a:off x="26065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17"/>
            <p:cNvSpPr/>
            <p:nvPr/>
          </p:nvSpPr>
          <p:spPr>
            <a:xfrm rot="-5400000">
              <a:off x="26065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17"/>
            <p:cNvSpPr/>
            <p:nvPr/>
          </p:nvSpPr>
          <p:spPr>
            <a:xfrm rot="-5400000">
              <a:off x="260649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17"/>
            <p:cNvSpPr/>
            <p:nvPr/>
          </p:nvSpPr>
          <p:spPr>
            <a:xfrm rot="-5400000">
              <a:off x="260652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17"/>
            <p:cNvSpPr/>
            <p:nvPr/>
          </p:nvSpPr>
          <p:spPr>
            <a:xfrm rot="-5400000">
              <a:off x="2814350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17"/>
            <p:cNvSpPr/>
            <p:nvPr/>
          </p:nvSpPr>
          <p:spPr>
            <a:xfrm rot="-5400000">
              <a:off x="281432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17"/>
            <p:cNvSpPr/>
            <p:nvPr/>
          </p:nvSpPr>
          <p:spPr>
            <a:xfrm rot="-5400000">
              <a:off x="133902" y="458782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17"/>
            <p:cNvSpPr/>
            <p:nvPr/>
          </p:nvSpPr>
          <p:spPr>
            <a:xfrm rot="-5400000">
              <a:off x="131822" y="4585808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17"/>
            <p:cNvSpPr/>
            <p:nvPr/>
          </p:nvSpPr>
          <p:spPr>
            <a:xfrm rot="-5400000">
              <a:off x="3024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17"/>
            <p:cNvSpPr/>
            <p:nvPr/>
          </p:nvSpPr>
          <p:spPr>
            <a:xfrm rot="-5400000">
              <a:off x="3024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17"/>
            <p:cNvSpPr/>
            <p:nvPr/>
          </p:nvSpPr>
          <p:spPr>
            <a:xfrm rot="-5400000">
              <a:off x="3024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17"/>
            <p:cNvSpPr/>
            <p:nvPr/>
          </p:nvSpPr>
          <p:spPr>
            <a:xfrm rot="-5400000">
              <a:off x="3024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17"/>
            <p:cNvSpPr/>
            <p:nvPr/>
          </p:nvSpPr>
          <p:spPr>
            <a:xfrm rot="-5400000">
              <a:off x="5103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17"/>
            <p:cNvSpPr/>
            <p:nvPr/>
          </p:nvSpPr>
          <p:spPr>
            <a:xfrm rot="-5400000">
              <a:off x="5103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17"/>
            <p:cNvSpPr/>
            <p:nvPr/>
          </p:nvSpPr>
          <p:spPr>
            <a:xfrm rot="-5400000">
              <a:off x="-282471" y="458830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17"/>
            <p:cNvSpPr/>
            <p:nvPr/>
          </p:nvSpPr>
          <p:spPr>
            <a:xfrm rot="-5400000">
              <a:off x="-284432" y="4586284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17"/>
            <p:cNvSpPr/>
            <p:nvPr/>
          </p:nvSpPr>
          <p:spPr>
            <a:xfrm rot="-5400000">
              <a:off x="93899" y="47568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17"/>
            <p:cNvSpPr/>
            <p:nvPr/>
          </p:nvSpPr>
          <p:spPr>
            <a:xfrm rot="-5400000">
              <a:off x="93929" y="475677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17"/>
            <p:cNvSpPr/>
            <p:nvPr/>
          </p:nvSpPr>
          <p:spPr>
            <a:xfrm rot="-5400000">
              <a:off x="1806288" y="4588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17"/>
            <p:cNvSpPr/>
            <p:nvPr/>
          </p:nvSpPr>
          <p:spPr>
            <a:xfrm rot="-5400000">
              <a:off x="1804386" y="4586819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17"/>
            <p:cNvSpPr/>
            <p:nvPr/>
          </p:nvSpPr>
          <p:spPr>
            <a:xfrm rot="-5400000">
              <a:off x="19748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17"/>
            <p:cNvSpPr/>
            <p:nvPr/>
          </p:nvSpPr>
          <p:spPr>
            <a:xfrm rot="-5400000">
              <a:off x="19748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17"/>
            <p:cNvSpPr/>
            <p:nvPr/>
          </p:nvSpPr>
          <p:spPr>
            <a:xfrm rot="-5400000">
              <a:off x="197482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17"/>
            <p:cNvSpPr/>
            <p:nvPr/>
          </p:nvSpPr>
          <p:spPr>
            <a:xfrm rot="-5400000">
              <a:off x="197482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17"/>
            <p:cNvSpPr/>
            <p:nvPr/>
          </p:nvSpPr>
          <p:spPr>
            <a:xfrm rot="-5400000">
              <a:off x="21826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17"/>
            <p:cNvSpPr/>
            <p:nvPr/>
          </p:nvSpPr>
          <p:spPr>
            <a:xfrm rot="-5400000">
              <a:off x="21826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17"/>
            <p:cNvSpPr/>
            <p:nvPr/>
          </p:nvSpPr>
          <p:spPr>
            <a:xfrm rot="-5400000">
              <a:off x="1390034" y="4589434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7" name="Google Shape;1657;p17"/>
            <p:cNvSpPr/>
            <p:nvPr/>
          </p:nvSpPr>
          <p:spPr>
            <a:xfrm rot="-5400000">
              <a:off x="1387984" y="4587443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8" name="Google Shape;1658;p17"/>
            <p:cNvSpPr/>
            <p:nvPr/>
          </p:nvSpPr>
          <p:spPr>
            <a:xfrm rot="-5400000">
              <a:off x="1558575" y="49658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9" name="Google Shape;1659;p17"/>
            <p:cNvSpPr/>
            <p:nvPr/>
          </p:nvSpPr>
          <p:spPr>
            <a:xfrm rot="-5400000">
              <a:off x="1558575" y="49657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0" name="Google Shape;1660;p17"/>
            <p:cNvSpPr/>
            <p:nvPr/>
          </p:nvSpPr>
          <p:spPr>
            <a:xfrm rot="-5400000">
              <a:off x="15585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1" name="Google Shape;1661;p17"/>
            <p:cNvSpPr/>
            <p:nvPr/>
          </p:nvSpPr>
          <p:spPr>
            <a:xfrm rot="-5400000">
              <a:off x="15585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2" name="Google Shape;1662;p17"/>
            <p:cNvSpPr/>
            <p:nvPr/>
          </p:nvSpPr>
          <p:spPr>
            <a:xfrm rot="-5400000">
              <a:off x="1766375" y="47580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3" name="Google Shape;1663;p17"/>
            <p:cNvSpPr/>
            <p:nvPr/>
          </p:nvSpPr>
          <p:spPr>
            <a:xfrm rot="-5400000">
              <a:off x="1766375" y="47579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4" name="Google Shape;1664;p17"/>
            <p:cNvSpPr/>
            <p:nvPr/>
          </p:nvSpPr>
          <p:spPr>
            <a:xfrm rot="-5400000">
              <a:off x="970125" y="458970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5" name="Google Shape;1665;p17"/>
            <p:cNvSpPr/>
            <p:nvPr/>
          </p:nvSpPr>
          <p:spPr>
            <a:xfrm rot="-5400000">
              <a:off x="968163" y="458762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17"/>
            <p:cNvSpPr/>
            <p:nvPr/>
          </p:nvSpPr>
          <p:spPr>
            <a:xfrm rot="-5400000">
              <a:off x="11386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17"/>
            <p:cNvSpPr/>
            <p:nvPr/>
          </p:nvSpPr>
          <p:spPr>
            <a:xfrm rot="-5400000">
              <a:off x="11386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17"/>
            <p:cNvSpPr/>
            <p:nvPr/>
          </p:nvSpPr>
          <p:spPr>
            <a:xfrm rot="-5400000">
              <a:off x="1138606" y="45494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17"/>
            <p:cNvSpPr/>
            <p:nvPr/>
          </p:nvSpPr>
          <p:spPr>
            <a:xfrm rot="-5400000">
              <a:off x="1138576" y="45493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17"/>
            <p:cNvSpPr/>
            <p:nvPr/>
          </p:nvSpPr>
          <p:spPr>
            <a:xfrm rot="-5400000">
              <a:off x="13464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1" name="Google Shape;1671;p17"/>
            <p:cNvSpPr/>
            <p:nvPr/>
          </p:nvSpPr>
          <p:spPr>
            <a:xfrm rot="-5400000">
              <a:off x="13464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17"/>
            <p:cNvSpPr/>
            <p:nvPr/>
          </p:nvSpPr>
          <p:spPr>
            <a:xfrm rot="-5400000">
              <a:off x="553722" y="459020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17"/>
            <p:cNvSpPr/>
            <p:nvPr/>
          </p:nvSpPr>
          <p:spPr>
            <a:xfrm rot="-5400000">
              <a:off x="551761" y="4588186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17"/>
            <p:cNvSpPr/>
            <p:nvPr/>
          </p:nvSpPr>
          <p:spPr>
            <a:xfrm rot="-5400000">
              <a:off x="722322" y="496665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17"/>
            <p:cNvSpPr/>
            <p:nvPr/>
          </p:nvSpPr>
          <p:spPr>
            <a:xfrm rot="-5400000">
              <a:off x="722293" y="4966566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6" name="Google Shape;1676;p17"/>
            <p:cNvSpPr/>
            <p:nvPr/>
          </p:nvSpPr>
          <p:spPr>
            <a:xfrm rot="-5400000">
              <a:off x="7223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17"/>
            <p:cNvSpPr/>
            <p:nvPr/>
          </p:nvSpPr>
          <p:spPr>
            <a:xfrm rot="-5400000">
              <a:off x="7223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17"/>
            <p:cNvSpPr/>
            <p:nvPr/>
          </p:nvSpPr>
          <p:spPr>
            <a:xfrm rot="-5400000">
              <a:off x="930182" y="475879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17"/>
            <p:cNvSpPr/>
            <p:nvPr/>
          </p:nvSpPr>
          <p:spPr>
            <a:xfrm rot="-5400000">
              <a:off x="930152" y="47587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17"/>
            <p:cNvSpPr/>
            <p:nvPr/>
          </p:nvSpPr>
          <p:spPr>
            <a:xfrm rot="-5400000">
              <a:off x="3478764" y="458762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17"/>
            <p:cNvSpPr/>
            <p:nvPr/>
          </p:nvSpPr>
          <p:spPr>
            <a:xfrm rot="-5400000">
              <a:off x="3476713" y="4585689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17"/>
            <p:cNvSpPr/>
            <p:nvPr/>
          </p:nvSpPr>
          <p:spPr>
            <a:xfrm rot="-5400000">
              <a:off x="3647274" y="496409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17"/>
            <p:cNvSpPr/>
            <p:nvPr/>
          </p:nvSpPr>
          <p:spPr>
            <a:xfrm rot="-5400000">
              <a:off x="3647304" y="496401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17"/>
            <p:cNvSpPr/>
            <p:nvPr/>
          </p:nvSpPr>
          <p:spPr>
            <a:xfrm rot="-5400000">
              <a:off x="36473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17"/>
            <p:cNvSpPr/>
            <p:nvPr/>
          </p:nvSpPr>
          <p:spPr>
            <a:xfrm rot="-5400000">
              <a:off x="36473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17"/>
            <p:cNvSpPr/>
            <p:nvPr/>
          </p:nvSpPr>
          <p:spPr>
            <a:xfrm rot="-5400000">
              <a:off x="3855134" y="475630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7" name="Google Shape;1687;p17"/>
            <p:cNvSpPr/>
            <p:nvPr/>
          </p:nvSpPr>
          <p:spPr>
            <a:xfrm rot="-5400000">
              <a:off x="3855134" y="475374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8" name="Google Shape;1688;p17"/>
            <p:cNvSpPr/>
            <p:nvPr/>
          </p:nvSpPr>
          <p:spPr>
            <a:xfrm rot="-5400000">
              <a:off x="3062391" y="45882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17"/>
            <p:cNvSpPr/>
            <p:nvPr/>
          </p:nvSpPr>
          <p:spPr>
            <a:xfrm rot="-5400000">
              <a:off x="3060400" y="45861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17"/>
            <p:cNvSpPr/>
            <p:nvPr/>
          </p:nvSpPr>
          <p:spPr>
            <a:xfrm rot="-5400000">
              <a:off x="32309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17"/>
            <p:cNvSpPr/>
            <p:nvPr/>
          </p:nvSpPr>
          <p:spPr>
            <a:xfrm rot="-5400000">
              <a:off x="32309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17"/>
            <p:cNvSpPr/>
            <p:nvPr/>
          </p:nvSpPr>
          <p:spPr>
            <a:xfrm rot="-5400000">
              <a:off x="32309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17"/>
            <p:cNvSpPr/>
            <p:nvPr/>
          </p:nvSpPr>
          <p:spPr>
            <a:xfrm rot="-5400000">
              <a:off x="32309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17"/>
            <p:cNvSpPr/>
            <p:nvPr/>
          </p:nvSpPr>
          <p:spPr>
            <a:xfrm rot="-5400000">
              <a:off x="34388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17"/>
            <p:cNvSpPr/>
            <p:nvPr/>
          </p:nvSpPr>
          <p:spPr>
            <a:xfrm rot="-5400000">
              <a:off x="34388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17"/>
            <p:cNvSpPr/>
            <p:nvPr/>
          </p:nvSpPr>
          <p:spPr>
            <a:xfrm rot="-5400000">
              <a:off x="2642481" y="458842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17"/>
            <p:cNvSpPr/>
            <p:nvPr/>
          </p:nvSpPr>
          <p:spPr>
            <a:xfrm rot="-5400000">
              <a:off x="2640579" y="458646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17"/>
            <p:cNvSpPr/>
            <p:nvPr/>
          </p:nvSpPr>
          <p:spPr>
            <a:xfrm rot="-5400000">
              <a:off x="2811052" y="496484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17"/>
            <p:cNvSpPr/>
            <p:nvPr/>
          </p:nvSpPr>
          <p:spPr>
            <a:xfrm rot="-5400000">
              <a:off x="2811052" y="49647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17"/>
            <p:cNvSpPr/>
            <p:nvPr/>
          </p:nvSpPr>
          <p:spPr>
            <a:xfrm rot="-5400000">
              <a:off x="28110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17"/>
            <p:cNvSpPr/>
            <p:nvPr/>
          </p:nvSpPr>
          <p:spPr>
            <a:xfrm rot="-5400000">
              <a:off x="28110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17"/>
            <p:cNvSpPr/>
            <p:nvPr/>
          </p:nvSpPr>
          <p:spPr>
            <a:xfrm rot="-5400000">
              <a:off x="30189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17"/>
            <p:cNvSpPr/>
            <p:nvPr/>
          </p:nvSpPr>
          <p:spPr>
            <a:xfrm rot="-5400000">
              <a:off x="30189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17"/>
            <p:cNvSpPr/>
            <p:nvPr/>
          </p:nvSpPr>
          <p:spPr>
            <a:xfrm rot="-5400000">
              <a:off x="2226168" y="45889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17"/>
            <p:cNvSpPr/>
            <p:nvPr/>
          </p:nvSpPr>
          <p:spPr>
            <a:xfrm rot="-5400000">
              <a:off x="2224236" y="4586967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17"/>
            <p:cNvSpPr/>
            <p:nvPr/>
          </p:nvSpPr>
          <p:spPr>
            <a:xfrm rot="-5400000">
              <a:off x="23947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17"/>
            <p:cNvSpPr/>
            <p:nvPr/>
          </p:nvSpPr>
          <p:spPr>
            <a:xfrm rot="-5400000">
              <a:off x="23947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17"/>
            <p:cNvSpPr/>
            <p:nvPr/>
          </p:nvSpPr>
          <p:spPr>
            <a:xfrm rot="-5400000">
              <a:off x="2394768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17"/>
            <p:cNvSpPr/>
            <p:nvPr/>
          </p:nvSpPr>
          <p:spPr>
            <a:xfrm rot="-5400000">
              <a:off x="2394768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17"/>
            <p:cNvSpPr/>
            <p:nvPr/>
          </p:nvSpPr>
          <p:spPr>
            <a:xfrm rot="-5400000">
              <a:off x="26025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17"/>
            <p:cNvSpPr/>
            <p:nvPr/>
          </p:nvSpPr>
          <p:spPr>
            <a:xfrm rot="-5400000">
              <a:off x="26025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17"/>
            <p:cNvSpPr/>
            <p:nvPr/>
          </p:nvSpPr>
          <p:spPr>
            <a:xfrm rot="-5400000">
              <a:off x="4104937" y="4791297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17"/>
            <p:cNvSpPr/>
            <p:nvPr/>
          </p:nvSpPr>
          <p:spPr>
            <a:xfrm rot="-5400000">
              <a:off x="42754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17"/>
            <p:cNvSpPr/>
            <p:nvPr/>
          </p:nvSpPr>
          <p:spPr>
            <a:xfrm rot="-5400000">
              <a:off x="42754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17"/>
            <p:cNvSpPr/>
            <p:nvPr/>
          </p:nvSpPr>
          <p:spPr>
            <a:xfrm rot="-5400000">
              <a:off x="4271516" y="475553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17"/>
            <p:cNvSpPr/>
            <p:nvPr/>
          </p:nvSpPr>
          <p:spPr>
            <a:xfrm rot="-5400000">
              <a:off x="4271516" y="47554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17" name="Google Shape;1717;p17"/>
            <p:cNvCxnSpPr/>
            <p:nvPr/>
          </p:nvCxnSpPr>
          <p:spPr>
            <a:xfrm rot="10800000">
              <a:off x="-175900" y="4547350"/>
              <a:ext cx="9375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_2">
    <p:spTree>
      <p:nvGrpSpPr>
        <p:cNvPr id="1718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0" name="Google Shape;1720;p18"/>
          <p:cNvSpPr txBox="1"/>
          <p:nvPr>
            <p:ph idx="1" type="subTitle"/>
          </p:nvPr>
        </p:nvSpPr>
        <p:spPr>
          <a:xfrm>
            <a:off x="4933894" y="2901250"/>
            <a:ext cx="2721600" cy="10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1" name="Google Shape;1721;p18"/>
          <p:cNvSpPr txBox="1"/>
          <p:nvPr>
            <p:ph idx="2" type="subTitle"/>
          </p:nvPr>
        </p:nvSpPr>
        <p:spPr>
          <a:xfrm>
            <a:off x="1488504" y="2901250"/>
            <a:ext cx="2721600" cy="10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2" name="Google Shape;1722;p18"/>
          <p:cNvSpPr txBox="1"/>
          <p:nvPr>
            <p:ph idx="3" type="subTitle"/>
          </p:nvPr>
        </p:nvSpPr>
        <p:spPr>
          <a:xfrm>
            <a:off x="1488516" y="2418550"/>
            <a:ext cx="2721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723" name="Google Shape;1723;p18"/>
          <p:cNvSpPr txBox="1"/>
          <p:nvPr>
            <p:ph idx="4" type="subTitle"/>
          </p:nvPr>
        </p:nvSpPr>
        <p:spPr>
          <a:xfrm>
            <a:off x="4933896" y="2418550"/>
            <a:ext cx="2721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grpSp>
        <p:nvGrpSpPr>
          <p:cNvPr id="1724" name="Google Shape;1724;p18"/>
          <p:cNvGrpSpPr/>
          <p:nvPr/>
        </p:nvGrpSpPr>
        <p:grpSpPr>
          <a:xfrm>
            <a:off x="-217352" y="-36903"/>
            <a:ext cx="9570429" cy="5547331"/>
            <a:chOff x="-217352" y="-36903"/>
            <a:chExt cx="9570429" cy="5547331"/>
          </a:xfrm>
        </p:grpSpPr>
        <p:grpSp>
          <p:nvGrpSpPr>
            <p:cNvPr id="1725" name="Google Shape;1725;p18"/>
            <p:cNvGrpSpPr/>
            <p:nvPr/>
          </p:nvGrpSpPr>
          <p:grpSpPr>
            <a:xfrm flipH="1">
              <a:off x="8478229" y="-8"/>
              <a:ext cx="874848" cy="5510437"/>
              <a:chOff x="-161630" y="1742892"/>
              <a:chExt cx="874848" cy="5510437"/>
            </a:xfrm>
          </p:grpSpPr>
          <p:grpSp>
            <p:nvGrpSpPr>
              <p:cNvPr id="1726" name="Google Shape;1726;p18"/>
              <p:cNvGrpSpPr/>
              <p:nvPr/>
            </p:nvGrpSpPr>
            <p:grpSpPr>
              <a:xfrm flipH="1" rot="10800000">
                <a:off x="-161630" y="1742892"/>
                <a:ext cx="874848" cy="5510437"/>
                <a:chOff x="-161597" y="-33720"/>
                <a:chExt cx="828926" cy="5221183"/>
              </a:xfrm>
            </p:grpSpPr>
            <p:sp>
              <p:nvSpPr>
                <p:cNvPr id="1727" name="Google Shape;1727;p18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8" name="Google Shape;1728;p18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29" name="Google Shape;1729;p18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0" name="Google Shape;1730;p18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1" name="Google Shape;1731;p18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2" name="Google Shape;1732;p18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3" name="Google Shape;1733;p18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4" name="Google Shape;1734;p18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5" name="Google Shape;1735;p18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6" name="Google Shape;1736;p18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7" name="Google Shape;1737;p18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8" name="Google Shape;1738;p18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39" name="Google Shape;1739;p18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0" name="Google Shape;1740;p18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1" name="Google Shape;1741;p18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2" name="Google Shape;1742;p18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3" name="Google Shape;1743;p18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4" name="Google Shape;1744;p18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5" name="Google Shape;1745;p18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6" name="Google Shape;1746;p18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7" name="Google Shape;1747;p18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8" name="Google Shape;1748;p18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49" name="Google Shape;1749;p18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0" name="Google Shape;1750;p18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1" name="Google Shape;1751;p18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2" name="Google Shape;1752;p18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3" name="Google Shape;1753;p18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4" name="Google Shape;1754;p18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5" name="Google Shape;1755;p18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6" name="Google Shape;1756;p18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7" name="Google Shape;1757;p18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8" name="Google Shape;1758;p18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59" name="Google Shape;1759;p18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0" name="Google Shape;1760;p18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1" name="Google Shape;1761;p18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2" name="Google Shape;1762;p18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3" name="Google Shape;1763;p18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4" name="Google Shape;1764;p18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5" name="Google Shape;1765;p18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6" name="Google Shape;1766;p18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7" name="Google Shape;1767;p18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8" name="Google Shape;1768;p18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69" name="Google Shape;1769;p18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0" name="Google Shape;1770;p18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1" name="Google Shape;1771;p18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2" name="Google Shape;1772;p18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3" name="Google Shape;1773;p18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4" name="Google Shape;1774;p18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5" name="Google Shape;1775;p18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6" name="Google Shape;1776;p18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7" name="Google Shape;1777;p18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8" name="Google Shape;1778;p18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79" name="Google Shape;1779;p18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0" name="Google Shape;1780;p18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1" name="Google Shape;1781;p18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2" name="Google Shape;1782;p18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3" name="Google Shape;1783;p18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4" name="Google Shape;1784;p18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5" name="Google Shape;1785;p18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6" name="Google Shape;1786;p18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7" name="Google Shape;1787;p18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8" name="Google Shape;1788;p18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89" name="Google Shape;1789;p18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0" name="Google Shape;1790;p18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1" name="Google Shape;1791;p18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2" name="Google Shape;1792;p18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3" name="Google Shape;1793;p18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4" name="Google Shape;1794;p18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5" name="Google Shape;1795;p18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6" name="Google Shape;1796;p18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7" name="Google Shape;1797;p18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8" name="Google Shape;1798;p18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799" name="Google Shape;1799;p18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0" name="Google Shape;1800;p18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1" name="Google Shape;1801;p18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2" name="Google Shape;1802;p18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3" name="Google Shape;1803;p18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4" name="Google Shape;1804;p18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5" name="Google Shape;1805;p18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6" name="Google Shape;1806;p18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7" name="Google Shape;1807;p18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8" name="Google Shape;1808;p18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09" name="Google Shape;1809;p18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0" name="Google Shape;1810;p18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1" name="Google Shape;1811;p18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2" name="Google Shape;1812;p18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3" name="Google Shape;1813;p18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4" name="Google Shape;1814;p18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5" name="Google Shape;1815;p18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6" name="Google Shape;1816;p18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7" name="Google Shape;1817;p18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8" name="Google Shape;1818;p18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19" name="Google Shape;1819;p18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0" name="Google Shape;1820;p18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1" name="Google Shape;1821;p18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2" name="Google Shape;1822;p18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3" name="Google Shape;1823;p18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4" name="Google Shape;1824;p18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5" name="Google Shape;1825;p18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6" name="Google Shape;1826;p18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7" name="Google Shape;1827;p18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8" name="Google Shape;1828;p18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29" name="Google Shape;1829;p18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0" name="Google Shape;1830;p18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1" name="Google Shape;1831;p18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2" name="Google Shape;1832;p18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3" name="Google Shape;1833;p18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4" name="Google Shape;1834;p18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5" name="Google Shape;1835;p18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6" name="Google Shape;1836;p18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7" name="Google Shape;1837;p18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8" name="Google Shape;1838;p18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39" name="Google Shape;1839;p18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0" name="Google Shape;1840;p18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1" name="Google Shape;1841;p18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2" name="Google Shape;1842;p18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3" name="Google Shape;1843;p18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4" name="Google Shape;1844;p18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5" name="Google Shape;1845;p18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6" name="Google Shape;1846;p18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7" name="Google Shape;1847;p18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8" name="Google Shape;1848;p18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49" name="Google Shape;1849;p18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0" name="Google Shape;1850;p18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1" name="Google Shape;1851;p18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2" name="Google Shape;1852;p18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3" name="Google Shape;1853;p18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4" name="Google Shape;1854;p18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5" name="Google Shape;1855;p18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6" name="Google Shape;1856;p18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7" name="Google Shape;1857;p18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8" name="Google Shape;1858;p18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59" name="Google Shape;1859;p18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0" name="Google Shape;1860;p18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1" name="Google Shape;1861;p18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2" name="Google Shape;1862;p18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3" name="Google Shape;1863;p18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4" name="Google Shape;1864;p18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5" name="Google Shape;1865;p18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6" name="Google Shape;1866;p18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7" name="Google Shape;1867;p18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8" name="Google Shape;1868;p18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69" name="Google Shape;1869;p18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0" name="Google Shape;1870;p18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1" name="Google Shape;1871;p18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2" name="Google Shape;1872;p18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3" name="Google Shape;1873;p18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4" name="Google Shape;1874;p18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5" name="Google Shape;1875;p18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6" name="Google Shape;1876;p18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7" name="Google Shape;1877;p18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8" name="Google Shape;1878;p18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79" name="Google Shape;1879;p18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0" name="Google Shape;1880;p18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1" name="Google Shape;1881;p18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2" name="Google Shape;1882;p18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3" name="Google Shape;1883;p18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4" name="Google Shape;1884;p18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5" name="Google Shape;1885;p18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6" name="Google Shape;1886;p18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7" name="Google Shape;1887;p18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8" name="Google Shape;1888;p18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89" name="Google Shape;1889;p18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0" name="Google Shape;1890;p18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1" name="Google Shape;1891;p18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2" name="Google Shape;1892;p18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3" name="Google Shape;1893;p18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4" name="Google Shape;1894;p18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5" name="Google Shape;1895;p18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6" name="Google Shape;1896;p18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7" name="Google Shape;1897;p18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8" name="Google Shape;1898;p18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899" name="Google Shape;1899;p18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0" name="Google Shape;1900;p18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1" name="Google Shape;1901;p18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2" name="Google Shape;1902;p18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3" name="Google Shape;1903;p18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4" name="Google Shape;1904;p18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5" name="Google Shape;1905;p18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6" name="Google Shape;1906;p18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7" name="Google Shape;1907;p18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8" name="Google Shape;1908;p18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09" name="Google Shape;1909;p18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0" name="Google Shape;1910;p18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1" name="Google Shape;1911;p18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2" name="Google Shape;1912;p18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3" name="Google Shape;1913;p18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4" name="Google Shape;1914;p18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5" name="Google Shape;1915;p18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6" name="Google Shape;1916;p18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7" name="Google Shape;1917;p18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8" name="Google Shape;1918;p18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19" name="Google Shape;1919;p18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0" name="Google Shape;1920;p18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1" name="Google Shape;1921;p18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2" name="Google Shape;1922;p18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3" name="Google Shape;1923;p18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4" name="Google Shape;1924;p18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5" name="Google Shape;1925;p18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6" name="Google Shape;1926;p18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7" name="Google Shape;1927;p18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8" name="Google Shape;1928;p18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929" name="Google Shape;1929;p18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930" name="Google Shape;1930;p18"/>
              <p:cNvSpPr/>
              <p:nvPr/>
            </p:nvSpPr>
            <p:spPr>
              <a:xfrm flipH="1" rot="10800000">
                <a:off x="-161625" y="1776552"/>
                <a:ext cx="419748" cy="419748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931" name="Google Shape;1931;p18"/>
            <p:cNvCxnSpPr/>
            <p:nvPr/>
          </p:nvCxnSpPr>
          <p:spPr>
            <a:xfrm>
              <a:off x="8478213" y="-36903"/>
              <a:ext cx="0" cy="5217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932" name="Google Shape;1932;p18"/>
            <p:cNvSpPr/>
            <p:nvPr/>
          </p:nvSpPr>
          <p:spPr>
            <a:xfrm>
              <a:off x="-217352" y="3600454"/>
              <a:ext cx="1705858" cy="1848981"/>
            </a:xfrm>
            <a:custGeom>
              <a:rect b="b" l="l" r="r" t="t"/>
              <a:pathLst>
                <a:path extrusionOk="0" h="87671" w="87671">
                  <a:moveTo>
                    <a:pt x="36" y="0"/>
                  </a:moveTo>
                  <a:lnTo>
                    <a:pt x="1" y="34"/>
                  </a:lnTo>
                  <a:lnTo>
                    <a:pt x="87637" y="87670"/>
                  </a:lnTo>
                  <a:lnTo>
                    <a:pt x="87671" y="87635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933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35" name="Google Shape;1935;p19"/>
          <p:cNvSpPr txBox="1"/>
          <p:nvPr>
            <p:ph idx="1" type="subTitle"/>
          </p:nvPr>
        </p:nvSpPr>
        <p:spPr>
          <a:xfrm>
            <a:off x="864100" y="2901251"/>
            <a:ext cx="22194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6" name="Google Shape;1936;p19"/>
          <p:cNvSpPr txBox="1"/>
          <p:nvPr>
            <p:ph idx="2" type="subTitle"/>
          </p:nvPr>
        </p:nvSpPr>
        <p:spPr>
          <a:xfrm>
            <a:off x="3462299" y="2901251"/>
            <a:ext cx="22194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7" name="Google Shape;1937;p19"/>
          <p:cNvSpPr txBox="1"/>
          <p:nvPr>
            <p:ph idx="3" type="subTitle"/>
          </p:nvPr>
        </p:nvSpPr>
        <p:spPr>
          <a:xfrm>
            <a:off x="6060505" y="2901251"/>
            <a:ext cx="22194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8" name="Google Shape;1938;p19"/>
          <p:cNvSpPr txBox="1"/>
          <p:nvPr>
            <p:ph idx="4" type="subTitle"/>
          </p:nvPr>
        </p:nvSpPr>
        <p:spPr>
          <a:xfrm>
            <a:off x="864100" y="2418550"/>
            <a:ext cx="2219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939" name="Google Shape;1939;p19"/>
          <p:cNvSpPr txBox="1"/>
          <p:nvPr>
            <p:ph idx="5" type="subTitle"/>
          </p:nvPr>
        </p:nvSpPr>
        <p:spPr>
          <a:xfrm>
            <a:off x="3462303" y="2418550"/>
            <a:ext cx="2219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940" name="Google Shape;1940;p19"/>
          <p:cNvSpPr txBox="1"/>
          <p:nvPr>
            <p:ph idx="6" type="subTitle"/>
          </p:nvPr>
        </p:nvSpPr>
        <p:spPr>
          <a:xfrm>
            <a:off x="6060505" y="2418550"/>
            <a:ext cx="2219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941" name="Google Shape;1941;p19"/>
          <p:cNvSpPr/>
          <p:nvPr/>
        </p:nvSpPr>
        <p:spPr>
          <a:xfrm rot="5400000">
            <a:off x="4592712" y="-442488"/>
            <a:ext cx="415706" cy="415765"/>
          </a:xfrm>
          <a:custGeom>
            <a:rect b="b" l="l" r="r" t="t"/>
            <a:pathLst>
              <a:path extrusionOk="0" h="6995" w="6994">
                <a:moveTo>
                  <a:pt x="3497" y="1"/>
                </a:moveTo>
                <a:lnTo>
                  <a:pt x="1" y="3497"/>
                </a:lnTo>
                <a:lnTo>
                  <a:pt x="3497" y="6994"/>
                </a:lnTo>
                <a:lnTo>
                  <a:pt x="6994" y="3497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42" name="Google Shape;1942;p19"/>
          <p:cNvGrpSpPr/>
          <p:nvPr/>
        </p:nvGrpSpPr>
        <p:grpSpPr>
          <a:xfrm rot="5400000">
            <a:off x="2188181" y="-2847145"/>
            <a:ext cx="874848" cy="5680957"/>
            <a:chOff x="-161597" y="-33720"/>
            <a:chExt cx="828926" cy="5382753"/>
          </a:xfrm>
        </p:grpSpPr>
        <p:sp>
          <p:nvSpPr>
            <p:cNvPr id="1943" name="Google Shape;1943;p19"/>
            <p:cNvSpPr/>
            <p:nvPr/>
          </p:nvSpPr>
          <p:spPr>
            <a:xfrm>
              <a:off x="-161597" y="2775"/>
              <a:ext cx="397771" cy="39782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19"/>
            <p:cNvSpPr/>
            <p:nvPr/>
          </p:nvSpPr>
          <p:spPr>
            <a:xfrm>
              <a:off x="235239" y="4752206"/>
              <a:ext cx="397714" cy="397714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19"/>
            <p:cNvSpPr/>
            <p:nvPr/>
          </p:nvSpPr>
          <p:spPr>
            <a:xfrm>
              <a:off x="592302" y="4910069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19"/>
            <p:cNvSpPr/>
            <p:nvPr/>
          </p:nvSpPr>
          <p:spPr>
            <a:xfrm>
              <a:off x="592415" y="4910069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19"/>
            <p:cNvSpPr/>
            <p:nvPr/>
          </p:nvSpPr>
          <p:spPr>
            <a:xfrm>
              <a:off x="39542" y="1389340"/>
              <a:ext cx="393885" cy="393997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19"/>
            <p:cNvSpPr/>
            <p:nvPr/>
          </p:nvSpPr>
          <p:spPr>
            <a:xfrm>
              <a:off x="37627" y="1387482"/>
              <a:ext cx="397771" cy="39782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19"/>
            <p:cNvSpPr/>
            <p:nvPr/>
          </p:nvSpPr>
          <p:spPr>
            <a:xfrm>
              <a:off x="2258" y="154906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19"/>
            <p:cNvSpPr/>
            <p:nvPr/>
          </p:nvSpPr>
          <p:spPr>
            <a:xfrm>
              <a:off x="2258" y="154906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19"/>
            <p:cNvSpPr/>
            <p:nvPr/>
          </p:nvSpPr>
          <p:spPr>
            <a:xfrm>
              <a:off x="397055" y="154906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19"/>
            <p:cNvSpPr/>
            <p:nvPr/>
          </p:nvSpPr>
          <p:spPr>
            <a:xfrm>
              <a:off x="397112" y="1549062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19"/>
            <p:cNvSpPr/>
            <p:nvPr/>
          </p:nvSpPr>
          <p:spPr>
            <a:xfrm>
              <a:off x="199206" y="1745954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19"/>
            <p:cNvSpPr/>
            <p:nvPr/>
          </p:nvSpPr>
          <p:spPr>
            <a:xfrm>
              <a:off x="199206" y="1745954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19"/>
            <p:cNvSpPr/>
            <p:nvPr/>
          </p:nvSpPr>
          <p:spPr>
            <a:xfrm>
              <a:off x="39035" y="994936"/>
              <a:ext cx="393997" cy="393885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19"/>
            <p:cNvSpPr/>
            <p:nvPr/>
          </p:nvSpPr>
          <p:spPr>
            <a:xfrm>
              <a:off x="37063" y="993022"/>
              <a:ext cx="397883" cy="39782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19"/>
            <p:cNvSpPr/>
            <p:nvPr/>
          </p:nvSpPr>
          <p:spPr>
            <a:xfrm>
              <a:off x="1751" y="115460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19"/>
            <p:cNvSpPr/>
            <p:nvPr/>
          </p:nvSpPr>
          <p:spPr>
            <a:xfrm>
              <a:off x="1808" y="1154602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19"/>
            <p:cNvSpPr/>
            <p:nvPr/>
          </p:nvSpPr>
          <p:spPr>
            <a:xfrm>
              <a:off x="396661" y="1154602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19"/>
            <p:cNvSpPr/>
            <p:nvPr/>
          </p:nvSpPr>
          <p:spPr>
            <a:xfrm>
              <a:off x="396605" y="115460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19"/>
            <p:cNvSpPr/>
            <p:nvPr/>
          </p:nvSpPr>
          <p:spPr>
            <a:xfrm>
              <a:off x="198699" y="1351550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19"/>
            <p:cNvSpPr/>
            <p:nvPr/>
          </p:nvSpPr>
          <p:spPr>
            <a:xfrm>
              <a:off x="198756" y="1351550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19"/>
            <p:cNvSpPr/>
            <p:nvPr/>
          </p:nvSpPr>
          <p:spPr>
            <a:xfrm>
              <a:off x="38753" y="597041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19"/>
            <p:cNvSpPr/>
            <p:nvPr/>
          </p:nvSpPr>
          <p:spPr>
            <a:xfrm>
              <a:off x="36838" y="595126"/>
              <a:ext cx="397827" cy="39782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19"/>
            <p:cNvSpPr/>
            <p:nvPr/>
          </p:nvSpPr>
          <p:spPr>
            <a:xfrm>
              <a:off x="1526" y="756762"/>
              <a:ext cx="74621" cy="74621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19"/>
            <p:cNvSpPr/>
            <p:nvPr/>
          </p:nvSpPr>
          <p:spPr>
            <a:xfrm>
              <a:off x="1526" y="756762"/>
              <a:ext cx="74621" cy="74621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19"/>
            <p:cNvSpPr/>
            <p:nvPr/>
          </p:nvSpPr>
          <p:spPr>
            <a:xfrm>
              <a:off x="396379" y="756762"/>
              <a:ext cx="74508" cy="74621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19"/>
            <p:cNvSpPr/>
            <p:nvPr/>
          </p:nvSpPr>
          <p:spPr>
            <a:xfrm>
              <a:off x="396436" y="756762"/>
              <a:ext cx="74508" cy="74621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19"/>
            <p:cNvSpPr/>
            <p:nvPr/>
          </p:nvSpPr>
          <p:spPr>
            <a:xfrm>
              <a:off x="198474" y="953711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19"/>
            <p:cNvSpPr/>
            <p:nvPr/>
          </p:nvSpPr>
          <p:spPr>
            <a:xfrm>
              <a:off x="198474" y="953711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19"/>
            <p:cNvSpPr/>
            <p:nvPr/>
          </p:nvSpPr>
          <p:spPr>
            <a:xfrm>
              <a:off x="38359" y="202580"/>
              <a:ext cx="393885" cy="393941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19"/>
            <p:cNvSpPr/>
            <p:nvPr/>
          </p:nvSpPr>
          <p:spPr>
            <a:xfrm>
              <a:off x="36331" y="200666"/>
              <a:ext cx="397827" cy="397883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19"/>
            <p:cNvSpPr/>
            <p:nvPr/>
          </p:nvSpPr>
          <p:spPr>
            <a:xfrm>
              <a:off x="1076" y="36230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19"/>
            <p:cNvSpPr/>
            <p:nvPr/>
          </p:nvSpPr>
          <p:spPr>
            <a:xfrm>
              <a:off x="1132" y="36230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19"/>
            <p:cNvSpPr/>
            <p:nvPr/>
          </p:nvSpPr>
          <p:spPr>
            <a:xfrm>
              <a:off x="395872" y="36230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19"/>
            <p:cNvSpPr/>
            <p:nvPr/>
          </p:nvSpPr>
          <p:spPr>
            <a:xfrm>
              <a:off x="395872" y="36230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19"/>
            <p:cNvSpPr/>
            <p:nvPr/>
          </p:nvSpPr>
          <p:spPr>
            <a:xfrm>
              <a:off x="198023" y="559194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19"/>
            <p:cNvSpPr/>
            <p:nvPr/>
          </p:nvSpPr>
          <p:spPr>
            <a:xfrm>
              <a:off x="198023" y="559194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19"/>
            <p:cNvSpPr/>
            <p:nvPr/>
          </p:nvSpPr>
          <p:spPr>
            <a:xfrm>
              <a:off x="38471" y="2973996"/>
              <a:ext cx="393885" cy="393885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19"/>
            <p:cNvSpPr/>
            <p:nvPr/>
          </p:nvSpPr>
          <p:spPr>
            <a:xfrm>
              <a:off x="36557" y="2972138"/>
              <a:ext cx="397714" cy="39782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19"/>
            <p:cNvSpPr/>
            <p:nvPr/>
          </p:nvSpPr>
          <p:spPr>
            <a:xfrm>
              <a:off x="1188" y="3133718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19"/>
            <p:cNvSpPr/>
            <p:nvPr/>
          </p:nvSpPr>
          <p:spPr>
            <a:xfrm>
              <a:off x="1188" y="3133718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19"/>
            <p:cNvSpPr/>
            <p:nvPr/>
          </p:nvSpPr>
          <p:spPr>
            <a:xfrm>
              <a:off x="395929" y="3133718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19"/>
            <p:cNvSpPr/>
            <p:nvPr/>
          </p:nvSpPr>
          <p:spPr>
            <a:xfrm>
              <a:off x="396041" y="313371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19"/>
            <p:cNvSpPr/>
            <p:nvPr/>
          </p:nvSpPr>
          <p:spPr>
            <a:xfrm>
              <a:off x="198080" y="3330666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19"/>
            <p:cNvSpPr/>
            <p:nvPr/>
          </p:nvSpPr>
          <p:spPr>
            <a:xfrm>
              <a:off x="198136" y="3330666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19"/>
            <p:cNvSpPr/>
            <p:nvPr/>
          </p:nvSpPr>
          <p:spPr>
            <a:xfrm>
              <a:off x="37965" y="2579536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19"/>
            <p:cNvSpPr/>
            <p:nvPr/>
          </p:nvSpPr>
          <p:spPr>
            <a:xfrm>
              <a:off x="35993" y="2577677"/>
              <a:ext cx="397827" cy="397714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19"/>
            <p:cNvSpPr/>
            <p:nvPr/>
          </p:nvSpPr>
          <p:spPr>
            <a:xfrm>
              <a:off x="794" y="2739314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19"/>
            <p:cNvSpPr/>
            <p:nvPr/>
          </p:nvSpPr>
          <p:spPr>
            <a:xfrm>
              <a:off x="794" y="2739314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19"/>
            <p:cNvSpPr/>
            <p:nvPr/>
          </p:nvSpPr>
          <p:spPr>
            <a:xfrm>
              <a:off x="395535" y="2739314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19"/>
            <p:cNvSpPr/>
            <p:nvPr/>
          </p:nvSpPr>
          <p:spPr>
            <a:xfrm>
              <a:off x="395535" y="2739314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19"/>
            <p:cNvSpPr/>
            <p:nvPr/>
          </p:nvSpPr>
          <p:spPr>
            <a:xfrm>
              <a:off x="197686" y="2936206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19"/>
            <p:cNvSpPr/>
            <p:nvPr/>
          </p:nvSpPr>
          <p:spPr>
            <a:xfrm>
              <a:off x="197629" y="2936206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19"/>
            <p:cNvSpPr/>
            <p:nvPr/>
          </p:nvSpPr>
          <p:spPr>
            <a:xfrm>
              <a:off x="37796" y="2181696"/>
              <a:ext cx="393941" cy="393885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19"/>
            <p:cNvSpPr/>
            <p:nvPr/>
          </p:nvSpPr>
          <p:spPr>
            <a:xfrm>
              <a:off x="35881" y="2179838"/>
              <a:ext cx="397714" cy="397771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19"/>
            <p:cNvSpPr/>
            <p:nvPr/>
          </p:nvSpPr>
          <p:spPr>
            <a:xfrm>
              <a:off x="512" y="2341362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19"/>
            <p:cNvSpPr/>
            <p:nvPr/>
          </p:nvSpPr>
          <p:spPr>
            <a:xfrm>
              <a:off x="569" y="2341362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19"/>
            <p:cNvSpPr/>
            <p:nvPr/>
          </p:nvSpPr>
          <p:spPr>
            <a:xfrm>
              <a:off x="395309" y="234136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19"/>
            <p:cNvSpPr/>
            <p:nvPr/>
          </p:nvSpPr>
          <p:spPr>
            <a:xfrm>
              <a:off x="395309" y="234136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19"/>
            <p:cNvSpPr/>
            <p:nvPr/>
          </p:nvSpPr>
          <p:spPr>
            <a:xfrm>
              <a:off x="197404" y="2538310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19"/>
            <p:cNvSpPr/>
            <p:nvPr/>
          </p:nvSpPr>
          <p:spPr>
            <a:xfrm>
              <a:off x="197460" y="2538310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19"/>
            <p:cNvSpPr/>
            <p:nvPr/>
          </p:nvSpPr>
          <p:spPr>
            <a:xfrm>
              <a:off x="37289" y="1787236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19"/>
            <p:cNvSpPr/>
            <p:nvPr/>
          </p:nvSpPr>
          <p:spPr>
            <a:xfrm>
              <a:off x="35318" y="1785378"/>
              <a:ext cx="397771" cy="397714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19"/>
            <p:cNvSpPr/>
            <p:nvPr/>
          </p:nvSpPr>
          <p:spPr>
            <a:xfrm>
              <a:off x="6" y="194695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19"/>
            <p:cNvSpPr/>
            <p:nvPr/>
          </p:nvSpPr>
          <p:spPr>
            <a:xfrm>
              <a:off x="6" y="194695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19"/>
            <p:cNvSpPr/>
            <p:nvPr/>
          </p:nvSpPr>
          <p:spPr>
            <a:xfrm>
              <a:off x="394802" y="194695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19"/>
            <p:cNvSpPr/>
            <p:nvPr/>
          </p:nvSpPr>
          <p:spPr>
            <a:xfrm>
              <a:off x="394802" y="194695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19"/>
            <p:cNvSpPr/>
            <p:nvPr/>
          </p:nvSpPr>
          <p:spPr>
            <a:xfrm>
              <a:off x="196953" y="2143906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19"/>
            <p:cNvSpPr/>
            <p:nvPr/>
          </p:nvSpPr>
          <p:spPr>
            <a:xfrm>
              <a:off x="196953" y="2143906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19"/>
            <p:cNvSpPr/>
            <p:nvPr/>
          </p:nvSpPr>
          <p:spPr>
            <a:xfrm>
              <a:off x="39710" y="4558652"/>
              <a:ext cx="393885" cy="393941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19"/>
            <p:cNvSpPr/>
            <p:nvPr/>
          </p:nvSpPr>
          <p:spPr>
            <a:xfrm>
              <a:off x="37739" y="4556793"/>
              <a:ext cx="397714" cy="397714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19"/>
            <p:cNvSpPr/>
            <p:nvPr/>
          </p:nvSpPr>
          <p:spPr>
            <a:xfrm>
              <a:off x="2371" y="4718373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19"/>
            <p:cNvSpPr/>
            <p:nvPr/>
          </p:nvSpPr>
          <p:spPr>
            <a:xfrm>
              <a:off x="2371" y="4718373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19"/>
            <p:cNvSpPr/>
            <p:nvPr/>
          </p:nvSpPr>
          <p:spPr>
            <a:xfrm>
              <a:off x="397224" y="4718373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19"/>
            <p:cNvSpPr/>
            <p:nvPr/>
          </p:nvSpPr>
          <p:spPr>
            <a:xfrm>
              <a:off x="199319" y="4915322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19"/>
            <p:cNvSpPr/>
            <p:nvPr/>
          </p:nvSpPr>
          <p:spPr>
            <a:xfrm>
              <a:off x="199319" y="491532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19"/>
            <p:cNvSpPr/>
            <p:nvPr/>
          </p:nvSpPr>
          <p:spPr>
            <a:xfrm>
              <a:off x="39147" y="4164192"/>
              <a:ext cx="393997" cy="393885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19"/>
            <p:cNvSpPr/>
            <p:nvPr/>
          </p:nvSpPr>
          <p:spPr>
            <a:xfrm>
              <a:off x="37289" y="4162389"/>
              <a:ext cx="397771" cy="397714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19"/>
            <p:cNvSpPr/>
            <p:nvPr/>
          </p:nvSpPr>
          <p:spPr>
            <a:xfrm>
              <a:off x="1920" y="4323913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19"/>
            <p:cNvSpPr/>
            <p:nvPr/>
          </p:nvSpPr>
          <p:spPr>
            <a:xfrm>
              <a:off x="1920" y="4323913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19"/>
            <p:cNvSpPr/>
            <p:nvPr/>
          </p:nvSpPr>
          <p:spPr>
            <a:xfrm>
              <a:off x="396717" y="4323913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19"/>
            <p:cNvSpPr/>
            <p:nvPr/>
          </p:nvSpPr>
          <p:spPr>
            <a:xfrm>
              <a:off x="396774" y="4323913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19"/>
            <p:cNvSpPr/>
            <p:nvPr/>
          </p:nvSpPr>
          <p:spPr>
            <a:xfrm>
              <a:off x="198868" y="452086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19"/>
            <p:cNvSpPr/>
            <p:nvPr/>
          </p:nvSpPr>
          <p:spPr>
            <a:xfrm>
              <a:off x="198868" y="452086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19"/>
            <p:cNvSpPr/>
            <p:nvPr/>
          </p:nvSpPr>
          <p:spPr>
            <a:xfrm>
              <a:off x="38922" y="3766296"/>
              <a:ext cx="393997" cy="393997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19"/>
            <p:cNvSpPr/>
            <p:nvPr/>
          </p:nvSpPr>
          <p:spPr>
            <a:xfrm>
              <a:off x="37007" y="3764494"/>
              <a:ext cx="397714" cy="397714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19"/>
            <p:cNvSpPr/>
            <p:nvPr/>
          </p:nvSpPr>
          <p:spPr>
            <a:xfrm>
              <a:off x="1695" y="3926074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19"/>
            <p:cNvSpPr/>
            <p:nvPr/>
          </p:nvSpPr>
          <p:spPr>
            <a:xfrm>
              <a:off x="1695" y="3926074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19"/>
            <p:cNvSpPr/>
            <p:nvPr/>
          </p:nvSpPr>
          <p:spPr>
            <a:xfrm>
              <a:off x="396492" y="3926074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19"/>
            <p:cNvSpPr/>
            <p:nvPr/>
          </p:nvSpPr>
          <p:spPr>
            <a:xfrm>
              <a:off x="396492" y="3926074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19"/>
            <p:cNvSpPr/>
            <p:nvPr/>
          </p:nvSpPr>
          <p:spPr>
            <a:xfrm>
              <a:off x="198643" y="4122966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19"/>
            <p:cNvSpPr/>
            <p:nvPr/>
          </p:nvSpPr>
          <p:spPr>
            <a:xfrm>
              <a:off x="198643" y="4122966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19"/>
            <p:cNvSpPr/>
            <p:nvPr/>
          </p:nvSpPr>
          <p:spPr>
            <a:xfrm>
              <a:off x="38415" y="3371892"/>
              <a:ext cx="393941" cy="393885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19"/>
            <p:cNvSpPr/>
            <p:nvPr/>
          </p:nvSpPr>
          <p:spPr>
            <a:xfrm>
              <a:off x="36500" y="3369977"/>
              <a:ext cx="397771" cy="397771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19"/>
            <p:cNvSpPr/>
            <p:nvPr/>
          </p:nvSpPr>
          <p:spPr>
            <a:xfrm>
              <a:off x="1188" y="3531557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19"/>
            <p:cNvSpPr/>
            <p:nvPr/>
          </p:nvSpPr>
          <p:spPr>
            <a:xfrm>
              <a:off x="1188" y="3531557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19"/>
            <p:cNvSpPr/>
            <p:nvPr/>
          </p:nvSpPr>
          <p:spPr>
            <a:xfrm>
              <a:off x="395929" y="3531557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19"/>
            <p:cNvSpPr/>
            <p:nvPr/>
          </p:nvSpPr>
          <p:spPr>
            <a:xfrm>
              <a:off x="396041" y="3531557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19"/>
            <p:cNvSpPr/>
            <p:nvPr/>
          </p:nvSpPr>
          <p:spPr>
            <a:xfrm>
              <a:off x="198080" y="3728506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19"/>
            <p:cNvSpPr/>
            <p:nvPr/>
          </p:nvSpPr>
          <p:spPr>
            <a:xfrm>
              <a:off x="198136" y="3728506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19"/>
            <p:cNvSpPr/>
            <p:nvPr/>
          </p:nvSpPr>
          <p:spPr>
            <a:xfrm>
              <a:off x="235081" y="1188731"/>
              <a:ext cx="393885" cy="393885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19"/>
            <p:cNvSpPr/>
            <p:nvPr/>
          </p:nvSpPr>
          <p:spPr>
            <a:xfrm>
              <a:off x="233110" y="1186760"/>
              <a:ext cx="397771" cy="397771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19"/>
            <p:cNvSpPr/>
            <p:nvPr/>
          </p:nvSpPr>
          <p:spPr>
            <a:xfrm>
              <a:off x="197798" y="1348396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19"/>
            <p:cNvSpPr/>
            <p:nvPr/>
          </p:nvSpPr>
          <p:spPr>
            <a:xfrm>
              <a:off x="197798" y="1348396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19"/>
            <p:cNvSpPr/>
            <p:nvPr/>
          </p:nvSpPr>
          <p:spPr>
            <a:xfrm>
              <a:off x="592595" y="1348396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19"/>
            <p:cNvSpPr/>
            <p:nvPr/>
          </p:nvSpPr>
          <p:spPr>
            <a:xfrm>
              <a:off x="592595" y="1348396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19"/>
            <p:cNvSpPr/>
            <p:nvPr/>
          </p:nvSpPr>
          <p:spPr>
            <a:xfrm>
              <a:off x="394746" y="1545345"/>
              <a:ext cx="74508" cy="74621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19"/>
            <p:cNvSpPr/>
            <p:nvPr/>
          </p:nvSpPr>
          <p:spPr>
            <a:xfrm>
              <a:off x="394746" y="1545345"/>
              <a:ext cx="74508" cy="74621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19"/>
            <p:cNvSpPr/>
            <p:nvPr/>
          </p:nvSpPr>
          <p:spPr>
            <a:xfrm>
              <a:off x="234575" y="794215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19"/>
            <p:cNvSpPr/>
            <p:nvPr/>
          </p:nvSpPr>
          <p:spPr>
            <a:xfrm>
              <a:off x="232603" y="792356"/>
              <a:ext cx="397827" cy="39782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19"/>
            <p:cNvSpPr/>
            <p:nvPr/>
          </p:nvSpPr>
          <p:spPr>
            <a:xfrm>
              <a:off x="197291" y="953936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19"/>
            <p:cNvSpPr/>
            <p:nvPr/>
          </p:nvSpPr>
          <p:spPr>
            <a:xfrm>
              <a:off x="197291" y="953936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19"/>
            <p:cNvSpPr/>
            <p:nvPr/>
          </p:nvSpPr>
          <p:spPr>
            <a:xfrm>
              <a:off x="592145" y="953936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19"/>
            <p:cNvSpPr/>
            <p:nvPr/>
          </p:nvSpPr>
          <p:spPr>
            <a:xfrm>
              <a:off x="592201" y="953936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19"/>
            <p:cNvSpPr/>
            <p:nvPr/>
          </p:nvSpPr>
          <p:spPr>
            <a:xfrm>
              <a:off x="394239" y="115082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19"/>
            <p:cNvSpPr/>
            <p:nvPr/>
          </p:nvSpPr>
          <p:spPr>
            <a:xfrm>
              <a:off x="394352" y="1150828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19"/>
            <p:cNvSpPr/>
            <p:nvPr/>
          </p:nvSpPr>
          <p:spPr>
            <a:xfrm>
              <a:off x="234349" y="396375"/>
              <a:ext cx="393885" cy="393941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19"/>
            <p:cNvSpPr/>
            <p:nvPr/>
          </p:nvSpPr>
          <p:spPr>
            <a:xfrm>
              <a:off x="232378" y="394404"/>
              <a:ext cx="397827" cy="397883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19"/>
            <p:cNvSpPr/>
            <p:nvPr/>
          </p:nvSpPr>
          <p:spPr>
            <a:xfrm>
              <a:off x="197122" y="556097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19"/>
            <p:cNvSpPr/>
            <p:nvPr/>
          </p:nvSpPr>
          <p:spPr>
            <a:xfrm>
              <a:off x="197066" y="556097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19"/>
            <p:cNvSpPr/>
            <p:nvPr/>
          </p:nvSpPr>
          <p:spPr>
            <a:xfrm>
              <a:off x="591919" y="556097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19"/>
            <p:cNvSpPr/>
            <p:nvPr/>
          </p:nvSpPr>
          <p:spPr>
            <a:xfrm>
              <a:off x="591919" y="556097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19"/>
            <p:cNvSpPr/>
            <p:nvPr/>
          </p:nvSpPr>
          <p:spPr>
            <a:xfrm>
              <a:off x="394014" y="752989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19"/>
            <p:cNvSpPr/>
            <p:nvPr/>
          </p:nvSpPr>
          <p:spPr>
            <a:xfrm>
              <a:off x="394014" y="752989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19"/>
            <p:cNvSpPr/>
            <p:nvPr/>
          </p:nvSpPr>
          <p:spPr>
            <a:xfrm>
              <a:off x="233842" y="1971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19"/>
            <p:cNvSpPr/>
            <p:nvPr/>
          </p:nvSpPr>
          <p:spPr>
            <a:xfrm>
              <a:off x="231928" y="0"/>
              <a:ext cx="397771" cy="39782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19"/>
            <p:cNvSpPr/>
            <p:nvPr/>
          </p:nvSpPr>
          <p:spPr>
            <a:xfrm>
              <a:off x="196616" y="161580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19"/>
            <p:cNvSpPr/>
            <p:nvPr/>
          </p:nvSpPr>
          <p:spPr>
            <a:xfrm>
              <a:off x="196672" y="161580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19"/>
            <p:cNvSpPr/>
            <p:nvPr/>
          </p:nvSpPr>
          <p:spPr>
            <a:xfrm>
              <a:off x="591412" y="16158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19"/>
            <p:cNvSpPr/>
            <p:nvPr/>
          </p:nvSpPr>
          <p:spPr>
            <a:xfrm>
              <a:off x="591412" y="16158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19"/>
            <p:cNvSpPr/>
            <p:nvPr/>
          </p:nvSpPr>
          <p:spPr>
            <a:xfrm>
              <a:off x="393507" y="358529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19"/>
            <p:cNvSpPr/>
            <p:nvPr/>
          </p:nvSpPr>
          <p:spPr>
            <a:xfrm>
              <a:off x="393563" y="358529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19"/>
            <p:cNvSpPr/>
            <p:nvPr/>
          </p:nvSpPr>
          <p:spPr>
            <a:xfrm>
              <a:off x="234011" y="2773274"/>
              <a:ext cx="393885" cy="393997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19"/>
            <p:cNvSpPr/>
            <p:nvPr/>
          </p:nvSpPr>
          <p:spPr>
            <a:xfrm>
              <a:off x="232153" y="2771472"/>
              <a:ext cx="397714" cy="39782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19"/>
            <p:cNvSpPr/>
            <p:nvPr/>
          </p:nvSpPr>
          <p:spPr>
            <a:xfrm>
              <a:off x="196728" y="293305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19"/>
            <p:cNvSpPr/>
            <p:nvPr/>
          </p:nvSpPr>
          <p:spPr>
            <a:xfrm>
              <a:off x="196728" y="293305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19"/>
            <p:cNvSpPr/>
            <p:nvPr/>
          </p:nvSpPr>
          <p:spPr>
            <a:xfrm>
              <a:off x="591525" y="293305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19"/>
            <p:cNvSpPr/>
            <p:nvPr/>
          </p:nvSpPr>
          <p:spPr>
            <a:xfrm>
              <a:off x="591581" y="293305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19"/>
            <p:cNvSpPr/>
            <p:nvPr/>
          </p:nvSpPr>
          <p:spPr>
            <a:xfrm>
              <a:off x="393620" y="3129944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19"/>
            <p:cNvSpPr/>
            <p:nvPr/>
          </p:nvSpPr>
          <p:spPr>
            <a:xfrm>
              <a:off x="393620" y="3129944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19"/>
            <p:cNvSpPr/>
            <p:nvPr/>
          </p:nvSpPr>
          <p:spPr>
            <a:xfrm>
              <a:off x="233561" y="2378927"/>
              <a:ext cx="393885" cy="393885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19"/>
            <p:cNvSpPr/>
            <p:nvPr/>
          </p:nvSpPr>
          <p:spPr>
            <a:xfrm>
              <a:off x="231590" y="2377012"/>
              <a:ext cx="397771" cy="397714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19"/>
            <p:cNvSpPr/>
            <p:nvPr/>
          </p:nvSpPr>
          <p:spPr>
            <a:xfrm>
              <a:off x="196278" y="2538592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19"/>
            <p:cNvSpPr/>
            <p:nvPr/>
          </p:nvSpPr>
          <p:spPr>
            <a:xfrm>
              <a:off x="196334" y="2538592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19"/>
            <p:cNvSpPr/>
            <p:nvPr/>
          </p:nvSpPr>
          <p:spPr>
            <a:xfrm>
              <a:off x="591075" y="253859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19"/>
            <p:cNvSpPr/>
            <p:nvPr/>
          </p:nvSpPr>
          <p:spPr>
            <a:xfrm>
              <a:off x="591075" y="253859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19"/>
            <p:cNvSpPr/>
            <p:nvPr/>
          </p:nvSpPr>
          <p:spPr>
            <a:xfrm>
              <a:off x="393169" y="2735540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19"/>
            <p:cNvSpPr/>
            <p:nvPr/>
          </p:nvSpPr>
          <p:spPr>
            <a:xfrm>
              <a:off x="393225" y="2735540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19"/>
            <p:cNvSpPr/>
            <p:nvPr/>
          </p:nvSpPr>
          <p:spPr>
            <a:xfrm>
              <a:off x="233279" y="1981031"/>
              <a:ext cx="393885" cy="393941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19"/>
            <p:cNvSpPr/>
            <p:nvPr/>
          </p:nvSpPr>
          <p:spPr>
            <a:xfrm>
              <a:off x="231421" y="1979172"/>
              <a:ext cx="397714" cy="397771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19"/>
            <p:cNvSpPr/>
            <p:nvPr/>
          </p:nvSpPr>
          <p:spPr>
            <a:xfrm>
              <a:off x="195996" y="2140696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19"/>
            <p:cNvSpPr/>
            <p:nvPr/>
          </p:nvSpPr>
          <p:spPr>
            <a:xfrm>
              <a:off x="195996" y="2140696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19"/>
            <p:cNvSpPr/>
            <p:nvPr/>
          </p:nvSpPr>
          <p:spPr>
            <a:xfrm>
              <a:off x="590793" y="2140696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19"/>
            <p:cNvSpPr/>
            <p:nvPr/>
          </p:nvSpPr>
          <p:spPr>
            <a:xfrm>
              <a:off x="590849" y="2140696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19"/>
            <p:cNvSpPr/>
            <p:nvPr/>
          </p:nvSpPr>
          <p:spPr>
            <a:xfrm>
              <a:off x="392944" y="2337645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19"/>
            <p:cNvSpPr/>
            <p:nvPr/>
          </p:nvSpPr>
          <p:spPr>
            <a:xfrm>
              <a:off x="392944" y="2337645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19"/>
            <p:cNvSpPr/>
            <p:nvPr/>
          </p:nvSpPr>
          <p:spPr>
            <a:xfrm>
              <a:off x="232772" y="1586571"/>
              <a:ext cx="393997" cy="393885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19"/>
            <p:cNvSpPr/>
            <p:nvPr/>
          </p:nvSpPr>
          <p:spPr>
            <a:xfrm>
              <a:off x="230801" y="1584712"/>
              <a:ext cx="397883" cy="397771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19"/>
            <p:cNvSpPr/>
            <p:nvPr/>
          </p:nvSpPr>
          <p:spPr>
            <a:xfrm>
              <a:off x="195489" y="174629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19"/>
            <p:cNvSpPr/>
            <p:nvPr/>
          </p:nvSpPr>
          <p:spPr>
            <a:xfrm>
              <a:off x="195545" y="1746292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19"/>
            <p:cNvSpPr/>
            <p:nvPr/>
          </p:nvSpPr>
          <p:spPr>
            <a:xfrm>
              <a:off x="590399" y="174629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19"/>
            <p:cNvSpPr/>
            <p:nvPr/>
          </p:nvSpPr>
          <p:spPr>
            <a:xfrm>
              <a:off x="590399" y="174629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19"/>
            <p:cNvSpPr/>
            <p:nvPr/>
          </p:nvSpPr>
          <p:spPr>
            <a:xfrm>
              <a:off x="392437" y="1943184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19"/>
            <p:cNvSpPr/>
            <p:nvPr/>
          </p:nvSpPr>
          <p:spPr>
            <a:xfrm>
              <a:off x="392493" y="1943184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19"/>
            <p:cNvSpPr/>
            <p:nvPr/>
          </p:nvSpPr>
          <p:spPr>
            <a:xfrm>
              <a:off x="235250" y="4357986"/>
              <a:ext cx="393885" cy="393941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19"/>
            <p:cNvSpPr/>
            <p:nvPr/>
          </p:nvSpPr>
          <p:spPr>
            <a:xfrm>
              <a:off x="233223" y="4356128"/>
              <a:ext cx="397827" cy="397714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19"/>
            <p:cNvSpPr/>
            <p:nvPr/>
          </p:nvSpPr>
          <p:spPr>
            <a:xfrm>
              <a:off x="197855" y="4517708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19"/>
            <p:cNvSpPr/>
            <p:nvPr/>
          </p:nvSpPr>
          <p:spPr>
            <a:xfrm>
              <a:off x="197967" y="451770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19"/>
            <p:cNvSpPr/>
            <p:nvPr/>
          </p:nvSpPr>
          <p:spPr>
            <a:xfrm>
              <a:off x="592764" y="451770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19"/>
            <p:cNvSpPr/>
            <p:nvPr/>
          </p:nvSpPr>
          <p:spPr>
            <a:xfrm>
              <a:off x="592764" y="451770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19"/>
            <p:cNvSpPr/>
            <p:nvPr/>
          </p:nvSpPr>
          <p:spPr>
            <a:xfrm>
              <a:off x="394802" y="4714656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19"/>
            <p:cNvSpPr/>
            <p:nvPr/>
          </p:nvSpPr>
          <p:spPr>
            <a:xfrm>
              <a:off x="397228" y="4714656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19"/>
            <p:cNvSpPr/>
            <p:nvPr/>
          </p:nvSpPr>
          <p:spPr>
            <a:xfrm>
              <a:off x="234687" y="3963526"/>
              <a:ext cx="393941" cy="393885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19"/>
            <p:cNvSpPr/>
            <p:nvPr/>
          </p:nvSpPr>
          <p:spPr>
            <a:xfrm>
              <a:off x="232772" y="3961611"/>
              <a:ext cx="397771" cy="397771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19"/>
            <p:cNvSpPr/>
            <p:nvPr/>
          </p:nvSpPr>
          <p:spPr>
            <a:xfrm>
              <a:off x="197460" y="4123191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19"/>
            <p:cNvSpPr/>
            <p:nvPr/>
          </p:nvSpPr>
          <p:spPr>
            <a:xfrm>
              <a:off x="197460" y="4123191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19"/>
            <p:cNvSpPr/>
            <p:nvPr/>
          </p:nvSpPr>
          <p:spPr>
            <a:xfrm>
              <a:off x="592257" y="4123191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19"/>
            <p:cNvSpPr/>
            <p:nvPr/>
          </p:nvSpPr>
          <p:spPr>
            <a:xfrm>
              <a:off x="592257" y="4123191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19"/>
            <p:cNvSpPr/>
            <p:nvPr/>
          </p:nvSpPr>
          <p:spPr>
            <a:xfrm>
              <a:off x="394408" y="4320140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19"/>
            <p:cNvSpPr/>
            <p:nvPr/>
          </p:nvSpPr>
          <p:spPr>
            <a:xfrm>
              <a:off x="394408" y="4320140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19"/>
            <p:cNvSpPr/>
            <p:nvPr/>
          </p:nvSpPr>
          <p:spPr>
            <a:xfrm>
              <a:off x="234462" y="3565630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19"/>
            <p:cNvSpPr/>
            <p:nvPr/>
          </p:nvSpPr>
          <p:spPr>
            <a:xfrm>
              <a:off x="232491" y="3563828"/>
              <a:ext cx="397771" cy="397771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19"/>
            <p:cNvSpPr/>
            <p:nvPr/>
          </p:nvSpPr>
          <p:spPr>
            <a:xfrm>
              <a:off x="197179" y="372535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19"/>
            <p:cNvSpPr/>
            <p:nvPr/>
          </p:nvSpPr>
          <p:spPr>
            <a:xfrm>
              <a:off x="197235" y="372535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19"/>
            <p:cNvSpPr/>
            <p:nvPr/>
          </p:nvSpPr>
          <p:spPr>
            <a:xfrm>
              <a:off x="592032" y="372535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19"/>
            <p:cNvSpPr/>
            <p:nvPr/>
          </p:nvSpPr>
          <p:spPr>
            <a:xfrm>
              <a:off x="592032" y="372535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19"/>
            <p:cNvSpPr/>
            <p:nvPr/>
          </p:nvSpPr>
          <p:spPr>
            <a:xfrm>
              <a:off x="394183" y="3922300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19"/>
            <p:cNvSpPr/>
            <p:nvPr/>
          </p:nvSpPr>
          <p:spPr>
            <a:xfrm>
              <a:off x="394183" y="3922300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19"/>
            <p:cNvSpPr/>
            <p:nvPr/>
          </p:nvSpPr>
          <p:spPr>
            <a:xfrm>
              <a:off x="233955" y="3171170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19"/>
            <p:cNvSpPr/>
            <p:nvPr/>
          </p:nvSpPr>
          <p:spPr>
            <a:xfrm>
              <a:off x="232040" y="3169311"/>
              <a:ext cx="397714" cy="397771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19"/>
            <p:cNvSpPr/>
            <p:nvPr/>
          </p:nvSpPr>
          <p:spPr>
            <a:xfrm>
              <a:off x="196728" y="3330948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19"/>
            <p:cNvSpPr/>
            <p:nvPr/>
          </p:nvSpPr>
          <p:spPr>
            <a:xfrm>
              <a:off x="196728" y="3330948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19"/>
            <p:cNvSpPr/>
            <p:nvPr/>
          </p:nvSpPr>
          <p:spPr>
            <a:xfrm>
              <a:off x="591525" y="3330948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19"/>
            <p:cNvSpPr/>
            <p:nvPr/>
          </p:nvSpPr>
          <p:spPr>
            <a:xfrm>
              <a:off x="591581" y="3330948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19"/>
            <p:cNvSpPr/>
            <p:nvPr/>
          </p:nvSpPr>
          <p:spPr>
            <a:xfrm>
              <a:off x="393620" y="352784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19"/>
            <p:cNvSpPr/>
            <p:nvPr/>
          </p:nvSpPr>
          <p:spPr>
            <a:xfrm>
              <a:off x="393620" y="352784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19"/>
            <p:cNvSpPr/>
            <p:nvPr/>
          </p:nvSpPr>
          <p:spPr>
            <a:xfrm>
              <a:off x="38464" y="4951318"/>
              <a:ext cx="397714" cy="397714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19"/>
            <p:cNvSpPr/>
            <p:nvPr/>
          </p:nvSpPr>
          <p:spPr>
            <a:xfrm>
              <a:off x="3096" y="5112898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19"/>
            <p:cNvSpPr/>
            <p:nvPr/>
          </p:nvSpPr>
          <p:spPr>
            <a:xfrm>
              <a:off x="3096" y="5112898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19"/>
            <p:cNvSpPr/>
            <p:nvPr/>
          </p:nvSpPr>
          <p:spPr>
            <a:xfrm>
              <a:off x="395527" y="5109181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19"/>
            <p:cNvSpPr/>
            <p:nvPr/>
          </p:nvSpPr>
          <p:spPr>
            <a:xfrm>
              <a:off x="395640" y="5109181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19"/>
            <p:cNvSpPr/>
            <p:nvPr/>
          </p:nvSpPr>
          <p:spPr>
            <a:xfrm>
              <a:off x="1487" y="-32095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19"/>
            <p:cNvSpPr/>
            <p:nvPr/>
          </p:nvSpPr>
          <p:spPr>
            <a:xfrm>
              <a:off x="1487" y="-32095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19"/>
            <p:cNvSpPr/>
            <p:nvPr/>
          </p:nvSpPr>
          <p:spPr>
            <a:xfrm>
              <a:off x="394550" y="-3372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19"/>
            <p:cNvSpPr/>
            <p:nvPr/>
          </p:nvSpPr>
          <p:spPr>
            <a:xfrm>
              <a:off x="394550" y="-3372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7" name="Google Shape;2147;p19"/>
          <p:cNvSpPr/>
          <p:nvPr/>
        </p:nvSpPr>
        <p:spPr>
          <a:xfrm rot="5400000">
            <a:off x="5427881" y="-25269"/>
            <a:ext cx="419748" cy="419748"/>
          </a:xfrm>
          <a:custGeom>
            <a:rect b="b" l="l" r="r" t="t"/>
            <a:pathLst>
              <a:path extrusionOk="0" h="7062" w="7062">
                <a:moveTo>
                  <a:pt x="3531" y="69"/>
                </a:moveTo>
                <a:lnTo>
                  <a:pt x="6992" y="3531"/>
                </a:lnTo>
                <a:lnTo>
                  <a:pt x="3531" y="6993"/>
                </a:lnTo>
                <a:lnTo>
                  <a:pt x="69" y="3531"/>
                </a:lnTo>
                <a:lnTo>
                  <a:pt x="3531" y="69"/>
                </a:lnTo>
                <a:close/>
                <a:moveTo>
                  <a:pt x="3531" y="1"/>
                </a:moveTo>
                <a:lnTo>
                  <a:pt x="18" y="3516"/>
                </a:lnTo>
                <a:lnTo>
                  <a:pt x="0" y="3532"/>
                </a:lnTo>
                <a:lnTo>
                  <a:pt x="3514" y="7045"/>
                </a:lnTo>
                <a:lnTo>
                  <a:pt x="3531" y="7062"/>
                </a:lnTo>
                <a:lnTo>
                  <a:pt x="7045" y="3549"/>
                </a:lnTo>
                <a:lnTo>
                  <a:pt x="7061" y="3532"/>
                </a:lnTo>
                <a:lnTo>
                  <a:pt x="3547" y="17"/>
                </a:lnTo>
                <a:lnTo>
                  <a:pt x="35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8" name="Google Shape;2148;p19"/>
          <p:cNvSpPr/>
          <p:nvPr/>
        </p:nvSpPr>
        <p:spPr>
          <a:xfrm rot="5400000">
            <a:off x="5602354" y="351605"/>
            <a:ext cx="78695" cy="78636"/>
          </a:xfrm>
          <a:custGeom>
            <a:rect b="b" l="l" r="r" t="t"/>
            <a:pathLst>
              <a:path extrusionOk="0" h="1323" w="1324">
                <a:moveTo>
                  <a:pt x="0" y="0"/>
                </a:moveTo>
                <a:cubicBezTo>
                  <a:pt x="0" y="0"/>
                  <a:pt x="37" y="129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89" y="964"/>
                  <a:pt x="878" y="1109"/>
                  <a:pt x="1038" y="1195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8" y="1194"/>
                  <a:pt x="1196" y="1038"/>
                </a:cubicBezTo>
                <a:cubicBezTo>
                  <a:pt x="1109" y="875"/>
                  <a:pt x="966" y="689"/>
                  <a:pt x="801" y="524"/>
                </a:cubicBezTo>
                <a:cubicBezTo>
                  <a:pt x="635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9" name="Google Shape;2149;p19"/>
          <p:cNvSpPr/>
          <p:nvPr/>
        </p:nvSpPr>
        <p:spPr>
          <a:xfrm rot="5400000">
            <a:off x="5602354" y="351724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lnTo>
                  <a:pt x="1323" y="0"/>
                </a:lnTo>
                <a:cubicBezTo>
                  <a:pt x="1323" y="0"/>
                  <a:pt x="1194" y="36"/>
                  <a:pt x="1037" y="128"/>
                </a:cubicBezTo>
                <a:cubicBezTo>
                  <a:pt x="877" y="215"/>
                  <a:pt x="690" y="359"/>
                  <a:pt x="523" y="524"/>
                </a:cubicBezTo>
                <a:cubicBezTo>
                  <a:pt x="358" y="689"/>
                  <a:pt x="214" y="876"/>
                  <a:pt x="127" y="1038"/>
                </a:cubicBezTo>
                <a:cubicBezTo>
                  <a:pt x="35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5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0" name="Google Shape;2150;p19"/>
          <p:cNvSpPr/>
          <p:nvPr/>
        </p:nvSpPr>
        <p:spPr>
          <a:xfrm rot="5400000">
            <a:off x="8941731" y="-63299"/>
            <a:ext cx="78695" cy="78695"/>
          </a:xfrm>
          <a:custGeom>
            <a:rect b="b" l="l" r="r" t="t"/>
            <a:pathLst>
              <a:path extrusionOk="0" h="1324" w="1324">
                <a:moveTo>
                  <a:pt x="0" y="1"/>
                </a:moveTo>
                <a:cubicBezTo>
                  <a:pt x="0" y="1"/>
                  <a:pt x="36" y="130"/>
                  <a:pt x="128" y="286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90" y="965"/>
                  <a:pt x="877" y="1108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9"/>
                </a:cubicBezTo>
                <a:cubicBezTo>
                  <a:pt x="1108" y="876"/>
                  <a:pt x="966" y="690"/>
                  <a:pt x="800" y="524"/>
                </a:cubicBezTo>
                <a:cubicBezTo>
                  <a:pt x="634" y="360"/>
                  <a:pt x="447" y="216"/>
                  <a:pt x="285" y="128"/>
                </a:cubicBezTo>
                <a:cubicBezTo>
                  <a:pt x="129" y="37"/>
                  <a:pt x="1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1" name="Google Shape;2151;p19"/>
          <p:cNvSpPr/>
          <p:nvPr/>
        </p:nvSpPr>
        <p:spPr>
          <a:xfrm rot="5400000">
            <a:off x="8941731" y="-63299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4" y="38"/>
                  <a:pt x="1038" y="128"/>
                </a:cubicBezTo>
                <a:cubicBezTo>
                  <a:pt x="877" y="216"/>
                  <a:pt x="690" y="360"/>
                  <a:pt x="524" y="524"/>
                </a:cubicBezTo>
                <a:cubicBezTo>
                  <a:pt x="359" y="690"/>
                  <a:pt x="215" y="877"/>
                  <a:pt x="128" y="1039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5" y="1196"/>
                </a:cubicBezTo>
                <a:cubicBezTo>
                  <a:pt x="448" y="1108"/>
                  <a:pt x="634" y="967"/>
                  <a:pt x="800" y="800"/>
                </a:cubicBezTo>
                <a:cubicBezTo>
                  <a:pt x="964" y="634"/>
                  <a:pt x="1108" y="447"/>
                  <a:pt x="1195" y="286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2" name="Google Shape;2152;p19"/>
          <p:cNvSpPr/>
          <p:nvPr/>
        </p:nvSpPr>
        <p:spPr>
          <a:xfrm rot="5400000">
            <a:off x="7308645" y="-232938"/>
            <a:ext cx="415706" cy="415706"/>
          </a:xfrm>
          <a:custGeom>
            <a:rect b="b" l="l" r="r" t="t"/>
            <a:pathLst>
              <a:path extrusionOk="0" h="6994" w="6994">
                <a:moveTo>
                  <a:pt x="3497" y="0"/>
                </a:moveTo>
                <a:lnTo>
                  <a:pt x="1" y="3497"/>
                </a:lnTo>
                <a:lnTo>
                  <a:pt x="3497" y="6993"/>
                </a:lnTo>
                <a:lnTo>
                  <a:pt x="6994" y="3497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3" name="Google Shape;2153;p19"/>
          <p:cNvSpPr/>
          <p:nvPr/>
        </p:nvSpPr>
        <p:spPr>
          <a:xfrm rot="5400000">
            <a:off x="7306505" y="-235019"/>
            <a:ext cx="419748" cy="419866"/>
          </a:xfrm>
          <a:custGeom>
            <a:rect b="b" l="l" r="r" t="t"/>
            <a:pathLst>
              <a:path extrusionOk="0" h="7064" w="7062">
                <a:moveTo>
                  <a:pt x="3531" y="70"/>
                </a:moveTo>
                <a:lnTo>
                  <a:pt x="6993" y="3532"/>
                </a:lnTo>
                <a:lnTo>
                  <a:pt x="3531" y="6994"/>
                </a:lnTo>
                <a:lnTo>
                  <a:pt x="70" y="3532"/>
                </a:lnTo>
                <a:lnTo>
                  <a:pt x="3531" y="70"/>
                </a:lnTo>
                <a:close/>
                <a:moveTo>
                  <a:pt x="3531" y="0"/>
                </a:moveTo>
                <a:lnTo>
                  <a:pt x="18" y="3515"/>
                </a:lnTo>
                <a:lnTo>
                  <a:pt x="1" y="3532"/>
                </a:lnTo>
                <a:lnTo>
                  <a:pt x="3515" y="7046"/>
                </a:lnTo>
                <a:lnTo>
                  <a:pt x="3531" y="7063"/>
                </a:lnTo>
                <a:lnTo>
                  <a:pt x="7045" y="3547"/>
                </a:lnTo>
                <a:lnTo>
                  <a:pt x="7062" y="3531"/>
                </a:lnTo>
                <a:lnTo>
                  <a:pt x="3548" y="17"/>
                </a:lnTo>
                <a:lnTo>
                  <a:pt x="35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4" name="Google Shape;2154;p19"/>
          <p:cNvSpPr/>
          <p:nvPr/>
        </p:nvSpPr>
        <p:spPr>
          <a:xfrm rot="5400000">
            <a:off x="7477115" y="-272317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7" y="129"/>
                  <a:pt x="128" y="287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5"/>
                  <a:pt x="878" y="1109"/>
                  <a:pt x="1038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8"/>
                </a:cubicBezTo>
                <a:cubicBezTo>
                  <a:pt x="1109" y="876"/>
                  <a:pt x="966" y="690"/>
                  <a:pt x="800" y="524"/>
                </a:cubicBezTo>
                <a:cubicBezTo>
                  <a:pt x="634" y="360"/>
                  <a:pt x="447" y="216"/>
                  <a:pt x="286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5" name="Google Shape;2155;p19"/>
          <p:cNvSpPr/>
          <p:nvPr/>
        </p:nvSpPr>
        <p:spPr>
          <a:xfrm rot="5400000">
            <a:off x="7477115" y="-272317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4" y="37"/>
                  <a:pt x="1038" y="128"/>
                </a:cubicBezTo>
                <a:cubicBezTo>
                  <a:pt x="878" y="216"/>
                  <a:pt x="689" y="360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7"/>
                </a:cubicBezTo>
                <a:cubicBezTo>
                  <a:pt x="448" y="1109"/>
                  <a:pt x="634" y="966"/>
                  <a:pt x="800" y="801"/>
                </a:cubicBezTo>
                <a:cubicBezTo>
                  <a:pt x="965" y="634"/>
                  <a:pt x="1109" y="447"/>
                  <a:pt x="1196" y="287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6" name="Google Shape;2156;p19"/>
          <p:cNvSpPr/>
          <p:nvPr/>
        </p:nvSpPr>
        <p:spPr>
          <a:xfrm rot="5400000">
            <a:off x="7477056" y="144352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9" y="129"/>
                  <a:pt x="129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5"/>
                  <a:pt x="878" y="1109"/>
                  <a:pt x="1039" y="1197"/>
                </a:cubicBezTo>
                <a:cubicBezTo>
                  <a:pt x="1196" y="1287"/>
                  <a:pt x="1325" y="1323"/>
                  <a:pt x="1325" y="1323"/>
                </a:cubicBezTo>
                <a:cubicBezTo>
                  <a:pt x="1325" y="1323"/>
                  <a:pt x="1289" y="1195"/>
                  <a:pt x="1197" y="1038"/>
                </a:cubicBezTo>
                <a:cubicBezTo>
                  <a:pt x="1110" y="876"/>
                  <a:pt x="967" y="690"/>
                  <a:pt x="801" y="524"/>
                </a:cubicBezTo>
                <a:cubicBezTo>
                  <a:pt x="636" y="360"/>
                  <a:pt x="447" y="216"/>
                  <a:pt x="287" y="128"/>
                </a:cubicBezTo>
                <a:cubicBezTo>
                  <a:pt x="130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7" name="Google Shape;2157;p19"/>
          <p:cNvSpPr/>
          <p:nvPr/>
        </p:nvSpPr>
        <p:spPr>
          <a:xfrm rot="5400000">
            <a:off x="7477086" y="144441"/>
            <a:ext cx="78695" cy="78695"/>
          </a:xfrm>
          <a:custGeom>
            <a:rect b="b" l="l" r="r" t="t"/>
            <a:pathLst>
              <a:path extrusionOk="0" h="1324" w="1324">
                <a:moveTo>
                  <a:pt x="1324" y="1"/>
                </a:moveTo>
                <a:cubicBezTo>
                  <a:pt x="1324" y="1"/>
                  <a:pt x="1195" y="37"/>
                  <a:pt x="1038" y="128"/>
                </a:cubicBezTo>
                <a:cubicBezTo>
                  <a:pt x="877" y="216"/>
                  <a:pt x="690" y="360"/>
                  <a:pt x="523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7"/>
                </a:cubicBezTo>
                <a:cubicBezTo>
                  <a:pt x="447" y="1109"/>
                  <a:pt x="635" y="966"/>
                  <a:pt x="800" y="801"/>
                </a:cubicBezTo>
                <a:cubicBezTo>
                  <a:pt x="965" y="634"/>
                  <a:pt x="1109" y="447"/>
                  <a:pt x="1196" y="287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8" name="Google Shape;2158;p19"/>
          <p:cNvSpPr/>
          <p:nvPr/>
        </p:nvSpPr>
        <p:spPr>
          <a:xfrm rot="5400000">
            <a:off x="7269256" y="-64458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8" y="129"/>
                  <a:pt x="128" y="286"/>
                </a:cubicBezTo>
                <a:cubicBezTo>
                  <a:pt x="216" y="447"/>
                  <a:pt x="360" y="634"/>
                  <a:pt x="524" y="800"/>
                </a:cubicBezTo>
                <a:cubicBezTo>
                  <a:pt x="690" y="965"/>
                  <a:pt x="878" y="1109"/>
                  <a:pt x="1039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7" y="1038"/>
                </a:cubicBezTo>
                <a:cubicBezTo>
                  <a:pt x="1110" y="875"/>
                  <a:pt x="967" y="689"/>
                  <a:pt x="801" y="524"/>
                </a:cubicBezTo>
                <a:cubicBezTo>
                  <a:pt x="634" y="359"/>
                  <a:pt x="447" y="215"/>
                  <a:pt x="287" y="128"/>
                </a:cubicBezTo>
                <a:cubicBezTo>
                  <a:pt x="130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9" name="Google Shape;2159;p19"/>
          <p:cNvSpPr/>
          <p:nvPr/>
        </p:nvSpPr>
        <p:spPr>
          <a:xfrm rot="5400000">
            <a:off x="7269226" y="-64369"/>
            <a:ext cx="78755" cy="78636"/>
          </a:xfrm>
          <a:custGeom>
            <a:rect b="b" l="l" r="r" t="t"/>
            <a:pathLst>
              <a:path extrusionOk="0" h="1323" w="1325">
                <a:moveTo>
                  <a:pt x="1325" y="0"/>
                </a:moveTo>
                <a:lnTo>
                  <a:pt x="1325" y="0"/>
                </a:lnTo>
                <a:cubicBezTo>
                  <a:pt x="1324" y="0"/>
                  <a:pt x="1194" y="37"/>
                  <a:pt x="1039" y="128"/>
                </a:cubicBezTo>
                <a:cubicBezTo>
                  <a:pt x="878" y="215"/>
                  <a:pt x="690" y="359"/>
                  <a:pt x="524" y="524"/>
                </a:cubicBezTo>
                <a:cubicBezTo>
                  <a:pt x="360" y="689"/>
                  <a:pt x="216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30" y="1287"/>
                  <a:pt x="287" y="1196"/>
                </a:cubicBezTo>
                <a:cubicBezTo>
                  <a:pt x="448" y="1109"/>
                  <a:pt x="634" y="966"/>
                  <a:pt x="801" y="800"/>
                </a:cubicBezTo>
                <a:cubicBezTo>
                  <a:pt x="966" y="634"/>
                  <a:pt x="1110" y="447"/>
                  <a:pt x="1197" y="286"/>
                </a:cubicBezTo>
                <a:cubicBezTo>
                  <a:pt x="1289" y="129"/>
                  <a:pt x="1325" y="0"/>
                  <a:pt x="1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0" name="Google Shape;2160;p19"/>
          <p:cNvSpPr/>
          <p:nvPr/>
        </p:nvSpPr>
        <p:spPr>
          <a:xfrm rot="5400000">
            <a:off x="7724899" y="-233473"/>
            <a:ext cx="415765" cy="415765"/>
          </a:xfrm>
          <a:custGeom>
            <a:rect b="b" l="l" r="r" t="t"/>
            <a:pathLst>
              <a:path extrusionOk="0" h="6995" w="6995">
                <a:moveTo>
                  <a:pt x="3498" y="1"/>
                </a:moveTo>
                <a:lnTo>
                  <a:pt x="0" y="3498"/>
                </a:lnTo>
                <a:lnTo>
                  <a:pt x="3498" y="6995"/>
                </a:lnTo>
                <a:lnTo>
                  <a:pt x="6995" y="3498"/>
                </a:lnTo>
                <a:lnTo>
                  <a:pt x="34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1" name="Google Shape;2161;p19"/>
          <p:cNvSpPr/>
          <p:nvPr/>
        </p:nvSpPr>
        <p:spPr>
          <a:xfrm rot="5400000">
            <a:off x="7722819" y="-235494"/>
            <a:ext cx="419867" cy="419748"/>
          </a:xfrm>
          <a:custGeom>
            <a:rect b="b" l="l" r="r" t="t"/>
            <a:pathLst>
              <a:path extrusionOk="0" h="7062" w="7064">
                <a:moveTo>
                  <a:pt x="3532" y="69"/>
                </a:moveTo>
                <a:lnTo>
                  <a:pt x="6994" y="3531"/>
                </a:lnTo>
                <a:lnTo>
                  <a:pt x="3532" y="6993"/>
                </a:lnTo>
                <a:lnTo>
                  <a:pt x="70" y="3531"/>
                </a:lnTo>
                <a:lnTo>
                  <a:pt x="3532" y="69"/>
                </a:lnTo>
                <a:close/>
                <a:moveTo>
                  <a:pt x="3532" y="1"/>
                </a:moveTo>
                <a:lnTo>
                  <a:pt x="18" y="3516"/>
                </a:lnTo>
                <a:lnTo>
                  <a:pt x="0" y="3532"/>
                </a:lnTo>
                <a:lnTo>
                  <a:pt x="3516" y="7045"/>
                </a:lnTo>
                <a:lnTo>
                  <a:pt x="3532" y="7062"/>
                </a:lnTo>
                <a:lnTo>
                  <a:pt x="7047" y="3548"/>
                </a:lnTo>
                <a:lnTo>
                  <a:pt x="7064" y="3531"/>
                </a:lnTo>
                <a:lnTo>
                  <a:pt x="3548" y="17"/>
                </a:lnTo>
                <a:lnTo>
                  <a:pt x="35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2" name="Google Shape;2162;p19"/>
          <p:cNvSpPr/>
          <p:nvPr/>
        </p:nvSpPr>
        <p:spPr>
          <a:xfrm rot="5400000">
            <a:off x="7893399" y="-272703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cubicBezTo>
                  <a:pt x="0" y="0"/>
                  <a:pt x="36" y="129"/>
                  <a:pt x="127" y="286"/>
                </a:cubicBezTo>
                <a:cubicBezTo>
                  <a:pt x="214" y="446"/>
                  <a:pt x="358" y="634"/>
                  <a:pt x="523" y="800"/>
                </a:cubicBezTo>
                <a:cubicBezTo>
                  <a:pt x="688" y="965"/>
                  <a:pt x="876" y="1109"/>
                  <a:pt x="1037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5" y="1038"/>
                </a:cubicBezTo>
                <a:cubicBezTo>
                  <a:pt x="1108" y="875"/>
                  <a:pt x="965" y="689"/>
                  <a:pt x="799" y="524"/>
                </a:cubicBezTo>
                <a:cubicBezTo>
                  <a:pt x="634" y="359"/>
                  <a:pt x="445" y="215"/>
                  <a:pt x="285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3" name="Google Shape;2163;p19"/>
          <p:cNvSpPr/>
          <p:nvPr/>
        </p:nvSpPr>
        <p:spPr>
          <a:xfrm rot="5400000">
            <a:off x="7893399" y="-272703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6"/>
                  <a:pt x="1037" y="128"/>
                </a:cubicBezTo>
                <a:cubicBezTo>
                  <a:pt x="876" y="215"/>
                  <a:pt x="688" y="359"/>
                  <a:pt x="523" y="524"/>
                </a:cubicBezTo>
                <a:cubicBezTo>
                  <a:pt x="358" y="689"/>
                  <a:pt x="214" y="877"/>
                  <a:pt x="127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6"/>
                </a:cubicBezTo>
                <a:cubicBezTo>
                  <a:pt x="448" y="1109"/>
                  <a:pt x="634" y="966"/>
                  <a:pt x="799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4" name="Google Shape;2164;p19"/>
          <p:cNvSpPr/>
          <p:nvPr/>
        </p:nvSpPr>
        <p:spPr>
          <a:xfrm rot="5400000">
            <a:off x="7893369" y="143936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7" y="129"/>
                  <a:pt x="128" y="286"/>
                </a:cubicBezTo>
                <a:cubicBezTo>
                  <a:pt x="216" y="446"/>
                  <a:pt x="360" y="634"/>
                  <a:pt x="524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5"/>
                  <a:pt x="966" y="689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5" name="Google Shape;2165;p19"/>
          <p:cNvSpPr/>
          <p:nvPr/>
        </p:nvSpPr>
        <p:spPr>
          <a:xfrm rot="5400000">
            <a:off x="7893369" y="143936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lnTo>
                  <a:pt x="1323" y="0"/>
                </a:lnTo>
                <a:cubicBezTo>
                  <a:pt x="1323" y="0"/>
                  <a:pt x="1195" y="36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89"/>
                  <a:pt x="216" y="877"/>
                  <a:pt x="127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6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6" name="Google Shape;2166;p19"/>
          <p:cNvSpPr/>
          <p:nvPr/>
        </p:nvSpPr>
        <p:spPr>
          <a:xfrm rot="5400000">
            <a:off x="7685540" y="-64904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lnTo>
                  <a:pt x="1" y="1"/>
                </a:lnTo>
                <a:cubicBezTo>
                  <a:pt x="1" y="1"/>
                  <a:pt x="37" y="129"/>
                  <a:pt x="127" y="287"/>
                </a:cubicBezTo>
                <a:cubicBezTo>
                  <a:pt x="215" y="447"/>
                  <a:pt x="359" y="634"/>
                  <a:pt x="523" y="801"/>
                </a:cubicBezTo>
                <a:cubicBezTo>
                  <a:pt x="690" y="965"/>
                  <a:pt x="877" y="1109"/>
                  <a:pt x="1037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8"/>
                </a:cubicBezTo>
                <a:cubicBezTo>
                  <a:pt x="1108" y="876"/>
                  <a:pt x="965" y="690"/>
                  <a:pt x="800" y="524"/>
                </a:cubicBezTo>
                <a:cubicBezTo>
                  <a:pt x="634" y="360"/>
                  <a:pt x="446" y="216"/>
                  <a:pt x="286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7" name="Google Shape;2167;p19"/>
          <p:cNvSpPr/>
          <p:nvPr/>
        </p:nvSpPr>
        <p:spPr>
          <a:xfrm rot="5400000">
            <a:off x="7685510" y="-64933"/>
            <a:ext cx="78755" cy="78695"/>
          </a:xfrm>
          <a:custGeom>
            <a:rect b="b" l="l" r="r" t="t"/>
            <a:pathLst>
              <a:path extrusionOk="0" h="1324" w="1325">
                <a:moveTo>
                  <a:pt x="1324" y="1"/>
                </a:moveTo>
                <a:cubicBezTo>
                  <a:pt x="1324" y="1"/>
                  <a:pt x="1196" y="37"/>
                  <a:pt x="1038" y="128"/>
                </a:cubicBezTo>
                <a:cubicBezTo>
                  <a:pt x="878" y="216"/>
                  <a:pt x="691" y="360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09"/>
                  <a:pt x="635" y="966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8" name="Google Shape;2168;p19"/>
          <p:cNvSpPr/>
          <p:nvPr/>
        </p:nvSpPr>
        <p:spPr>
          <a:xfrm rot="5400000">
            <a:off x="8144808" y="-233622"/>
            <a:ext cx="415765" cy="415706"/>
          </a:xfrm>
          <a:custGeom>
            <a:rect b="b" l="l" r="r" t="t"/>
            <a:pathLst>
              <a:path extrusionOk="0" h="6994" w="6995">
                <a:moveTo>
                  <a:pt x="3497" y="1"/>
                </a:moveTo>
                <a:lnTo>
                  <a:pt x="0" y="3497"/>
                </a:lnTo>
                <a:lnTo>
                  <a:pt x="3497" y="6994"/>
                </a:lnTo>
                <a:lnTo>
                  <a:pt x="6995" y="3497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9" name="Google Shape;2169;p19"/>
          <p:cNvSpPr/>
          <p:nvPr/>
        </p:nvSpPr>
        <p:spPr>
          <a:xfrm rot="5400000">
            <a:off x="8142728" y="-235702"/>
            <a:ext cx="419748" cy="419807"/>
          </a:xfrm>
          <a:custGeom>
            <a:rect b="b" l="l" r="r" t="t"/>
            <a:pathLst>
              <a:path extrusionOk="0" h="7063" w="7062">
                <a:moveTo>
                  <a:pt x="3530" y="70"/>
                </a:moveTo>
                <a:lnTo>
                  <a:pt x="6993" y="3531"/>
                </a:lnTo>
                <a:lnTo>
                  <a:pt x="3530" y="6993"/>
                </a:lnTo>
                <a:lnTo>
                  <a:pt x="68" y="3531"/>
                </a:lnTo>
                <a:lnTo>
                  <a:pt x="3530" y="70"/>
                </a:lnTo>
                <a:close/>
                <a:moveTo>
                  <a:pt x="3530" y="1"/>
                </a:moveTo>
                <a:lnTo>
                  <a:pt x="17" y="3516"/>
                </a:lnTo>
                <a:lnTo>
                  <a:pt x="0" y="3532"/>
                </a:lnTo>
                <a:lnTo>
                  <a:pt x="3513" y="7045"/>
                </a:lnTo>
                <a:lnTo>
                  <a:pt x="3530" y="7063"/>
                </a:lnTo>
                <a:lnTo>
                  <a:pt x="7045" y="3548"/>
                </a:lnTo>
                <a:lnTo>
                  <a:pt x="7061" y="3531"/>
                </a:lnTo>
                <a:lnTo>
                  <a:pt x="3547" y="18"/>
                </a:lnTo>
                <a:lnTo>
                  <a:pt x="35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0" name="Google Shape;2170;p19"/>
          <p:cNvSpPr/>
          <p:nvPr/>
        </p:nvSpPr>
        <p:spPr>
          <a:xfrm rot="5400000">
            <a:off x="8313368" y="-273030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7" y="130"/>
                  <a:pt x="126" y="287"/>
                </a:cubicBezTo>
                <a:cubicBezTo>
                  <a:pt x="214" y="447"/>
                  <a:pt x="358" y="634"/>
                  <a:pt x="522" y="801"/>
                </a:cubicBezTo>
                <a:cubicBezTo>
                  <a:pt x="688" y="966"/>
                  <a:pt x="876" y="1110"/>
                  <a:pt x="1037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9"/>
                </a:cubicBezTo>
                <a:cubicBezTo>
                  <a:pt x="1108" y="876"/>
                  <a:pt x="965" y="690"/>
                  <a:pt x="799" y="524"/>
                </a:cubicBezTo>
                <a:cubicBezTo>
                  <a:pt x="634" y="360"/>
                  <a:pt x="445" y="216"/>
                  <a:pt x="285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1" name="Google Shape;2171;p19"/>
          <p:cNvSpPr/>
          <p:nvPr/>
        </p:nvSpPr>
        <p:spPr>
          <a:xfrm rot="5400000">
            <a:off x="8313368" y="-272971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3" y="38"/>
                  <a:pt x="1038" y="128"/>
                </a:cubicBezTo>
                <a:cubicBezTo>
                  <a:pt x="876" y="216"/>
                  <a:pt x="689" y="360"/>
                  <a:pt x="523" y="524"/>
                </a:cubicBezTo>
                <a:cubicBezTo>
                  <a:pt x="359" y="690"/>
                  <a:pt x="215" y="878"/>
                  <a:pt x="128" y="1039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5" y="1197"/>
                </a:cubicBezTo>
                <a:cubicBezTo>
                  <a:pt x="447" y="1110"/>
                  <a:pt x="634" y="967"/>
                  <a:pt x="799" y="801"/>
                </a:cubicBezTo>
                <a:cubicBezTo>
                  <a:pt x="964" y="634"/>
                  <a:pt x="1108" y="447"/>
                  <a:pt x="1195" y="287"/>
                </a:cubicBezTo>
                <a:cubicBezTo>
                  <a:pt x="1287" y="130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2" name="Google Shape;2172;p19"/>
          <p:cNvSpPr/>
          <p:nvPr/>
        </p:nvSpPr>
        <p:spPr>
          <a:xfrm rot="5400000">
            <a:off x="8313338" y="143668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lnTo>
                  <a:pt x="1" y="1"/>
                </a:lnTo>
                <a:cubicBezTo>
                  <a:pt x="1" y="1"/>
                  <a:pt x="37" y="130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6"/>
                  <a:pt x="878" y="1110"/>
                  <a:pt x="1038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7" y="1039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4" y="360"/>
                  <a:pt x="447" y="216"/>
                  <a:pt x="287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3" name="Google Shape;2173;p19"/>
          <p:cNvSpPr/>
          <p:nvPr/>
        </p:nvSpPr>
        <p:spPr>
          <a:xfrm rot="5400000">
            <a:off x="8313338" y="143668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5" y="38"/>
                  <a:pt x="1038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8"/>
                  <a:pt x="128" y="1039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10"/>
                  <a:pt x="634" y="967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7" y="130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4" name="Google Shape;2174;p19"/>
          <p:cNvSpPr/>
          <p:nvPr/>
        </p:nvSpPr>
        <p:spPr>
          <a:xfrm rot="5400000">
            <a:off x="8105479" y="-65201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cubicBezTo>
                  <a:pt x="1" y="1"/>
                  <a:pt x="38" y="130"/>
                  <a:pt x="127" y="286"/>
                </a:cubicBezTo>
                <a:cubicBezTo>
                  <a:pt x="215" y="447"/>
                  <a:pt x="358" y="634"/>
                  <a:pt x="523" y="801"/>
                </a:cubicBezTo>
                <a:cubicBezTo>
                  <a:pt x="690" y="965"/>
                  <a:pt x="877" y="1109"/>
                  <a:pt x="1037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8"/>
                </a:cubicBezTo>
                <a:cubicBezTo>
                  <a:pt x="1108" y="876"/>
                  <a:pt x="965" y="690"/>
                  <a:pt x="800" y="524"/>
                </a:cubicBezTo>
                <a:cubicBezTo>
                  <a:pt x="634" y="359"/>
                  <a:pt x="446" y="215"/>
                  <a:pt x="285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5" name="Google Shape;2175;p19"/>
          <p:cNvSpPr/>
          <p:nvPr/>
        </p:nvSpPr>
        <p:spPr>
          <a:xfrm rot="5400000">
            <a:off x="8105479" y="-65141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4" y="38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5" y="1197"/>
                </a:cubicBezTo>
                <a:cubicBezTo>
                  <a:pt x="448" y="1109"/>
                  <a:pt x="634" y="966"/>
                  <a:pt x="800" y="801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6" name="Google Shape;2176;p19"/>
          <p:cNvSpPr/>
          <p:nvPr/>
        </p:nvSpPr>
        <p:spPr>
          <a:xfrm rot="5400000">
            <a:off x="8561092" y="-234186"/>
            <a:ext cx="415765" cy="415765"/>
          </a:xfrm>
          <a:custGeom>
            <a:rect b="b" l="l" r="r" t="t"/>
            <a:pathLst>
              <a:path extrusionOk="0" h="6995" w="6995">
                <a:moveTo>
                  <a:pt x="3497" y="0"/>
                </a:moveTo>
                <a:lnTo>
                  <a:pt x="0" y="3498"/>
                </a:lnTo>
                <a:lnTo>
                  <a:pt x="3497" y="6994"/>
                </a:lnTo>
                <a:lnTo>
                  <a:pt x="6994" y="3498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7" name="Google Shape;2177;p19"/>
          <p:cNvSpPr/>
          <p:nvPr/>
        </p:nvSpPr>
        <p:spPr>
          <a:xfrm rot="5400000">
            <a:off x="8559042" y="-236237"/>
            <a:ext cx="419807" cy="419748"/>
          </a:xfrm>
          <a:custGeom>
            <a:rect b="b" l="l" r="r" t="t"/>
            <a:pathLst>
              <a:path extrusionOk="0" h="7062" w="7063">
                <a:moveTo>
                  <a:pt x="3532" y="68"/>
                </a:moveTo>
                <a:lnTo>
                  <a:pt x="6993" y="3531"/>
                </a:lnTo>
                <a:lnTo>
                  <a:pt x="3532" y="6992"/>
                </a:lnTo>
                <a:lnTo>
                  <a:pt x="69" y="3531"/>
                </a:lnTo>
                <a:lnTo>
                  <a:pt x="3532" y="68"/>
                </a:lnTo>
                <a:close/>
                <a:moveTo>
                  <a:pt x="3532" y="0"/>
                </a:moveTo>
                <a:lnTo>
                  <a:pt x="17" y="3515"/>
                </a:lnTo>
                <a:lnTo>
                  <a:pt x="0" y="3532"/>
                </a:lnTo>
                <a:lnTo>
                  <a:pt x="3514" y="7045"/>
                </a:lnTo>
                <a:lnTo>
                  <a:pt x="3532" y="7061"/>
                </a:lnTo>
                <a:lnTo>
                  <a:pt x="7046" y="3548"/>
                </a:lnTo>
                <a:lnTo>
                  <a:pt x="7062" y="3532"/>
                </a:lnTo>
                <a:lnTo>
                  <a:pt x="353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8" name="Google Shape;2178;p19"/>
          <p:cNvSpPr/>
          <p:nvPr/>
        </p:nvSpPr>
        <p:spPr>
          <a:xfrm rot="5400000">
            <a:off x="8729592" y="-273535"/>
            <a:ext cx="78695" cy="78695"/>
          </a:xfrm>
          <a:custGeom>
            <a:rect b="b" l="l" r="r" t="t"/>
            <a:pathLst>
              <a:path extrusionOk="0" h="1324" w="1324">
                <a:moveTo>
                  <a:pt x="1" y="0"/>
                </a:moveTo>
                <a:cubicBezTo>
                  <a:pt x="1" y="0"/>
                  <a:pt x="37" y="129"/>
                  <a:pt x="128" y="286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5"/>
                  <a:pt x="877" y="1109"/>
                  <a:pt x="1038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7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4" y="359"/>
                  <a:pt x="447" y="215"/>
                  <a:pt x="287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9" name="Google Shape;2179;p19"/>
          <p:cNvSpPr/>
          <p:nvPr/>
        </p:nvSpPr>
        <p:spPr>
          <a:xfrm rot="5400000">
            <a:off x="8729592" y="-273535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0"/>
                </a:moveTo>
                <a:cubicBezTo>
                  <a:pt x="1323" y="0"/>
                  <a:pt x="1195" y="36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09"/>
                  <a:pt x="634" y="966"/>
                  <a:pt x="801" y="801"/>
                </a:cubicBezTo>
                <a:cubicBezTo>
                  <a:pt x="965" y="634"/>
                  <a:pt x="1109" y="447"/>
                  <a:pt x="1197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0" name="Google Shape;2180;p19"/>
          <p:cNvSpPr/>
          <p:nvPr/>
        </p:nvSpPr>
        <p:spPr>
          <a:xfrm rot="5400000">
            <a:off x="8729592" y="143133"/>
            <a:ext cx="78695" cy="78695"/>
          </a:xfrm>
          <a:custGeom>
            <a:rect b="b" l="l" r="r" t="t"/>
            <a:pathLst>
              <a:path extrusionOk="0" h="1324" w="1324">
                <a:moveTo>
                  <a:pt x="0" y="0"/>
                </a:moveTo>
                <a:cubicBezTo>
                  <a:pt x="0" y="0"/>
                  <a:pt x="36" y="129"/>
                  <a:pt x="128" y="286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5"/>
                  <a:pt x="878" y="1109"/>
                  <a:pt x="1038" y="1197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8" y="1194"/>
                  <a:pt x="1196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5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1" name="Google Shape;2181;p19"/>
          <p:cNvSpPr/>
          <p:nvPr/>
        </p:nvSpPr>
        <p:spPr>
          <a:xfrm rot="5400000">
            <a:off x="8729592" y="143133"/>
            <a:ext cx="78695" cy="78695"/>
          </a:xfrm>
          <a:custGeom>
            <a:rect b="b" l="l" r="r" t="t"/>
            <a:pathLst>
              <a:path extrusionOk="0" h="1324" w="1324">
                <a:moveTo>
                  <a:pt x="1324" y="0"/>
                </a:moveTo>
                <a:cubicBezTo>
                  <a:pt x="1324" y="0"/>
                  <a:pt x="1195" y="36"/>
                  <a:pt x="1038" y="128"/>
                </a:cubicBezTo>
                <a:cubicBezTo>
                  <a:pt x="878" y="215"/>
                  <a:pt x="689" y="359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7"/>
                </a:cubicBezTo>
                <a:cubicBezTo>
                  <a:pt x="448" y="1109"/>
                  <a:pt x="634" y="966"/>
                  <a:pt x="801" y="801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8" y="129"/>
                  <a:pt x="1324" y="0"/>
                  <a:pt x="13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2" name="Google Shape;2182;p19"/>
          <p:cNvSpPr/>
          <p:nvPr/>
        </p:nvSpPr>
        <p:spPr>
          <a:xfrm rot="5400000">
            <a:off x="8521792" y="-65676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lnTo>
                  <a:pt x="0" y="0"/>
                </a:lnTo>
                <a:cubicBezTo>
                  <a:pt x="0" y="0"/>
                  <a:pt x="36" y="129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89" y="965"/>
                  <a:pt x="877" y="1109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5" y="1038"/>
                </a:cubicBezTo>
                <a:cubicBezTo>
                  <a:pt x="1108" y="875"/>
                  <a:pt x="966" y="689"/>
                  <a:pt x="799" y="524"/>
                </a:cubicBezTo>
                <a:cubicBezTo>
                  <a:pt x="634" y="359"/>
                  <a:pt x="447" y="215"/>
                  <a:pt x="285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3" name="Google Shape;2183;p19"/>
          <p:cNvSpPr/>
          <p:nvPr/>
        </p:nvSpPr>
        <p:spPr>
          <a:xfrm rot="5400000">
            <a:off x="8521792" y="-65676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6"/>
                  <a:pt x="1038" y="128"/>
                </a:cubicBezTo>
                <a:cubicBezTo>
                  <a:pt x="877" y="215"/>
                  <a:pt x="689" y="359"/>
                  <a:pt x="524" y="524"/>
                </a:cubicBezTo>
                <a:cubicBezTo>
                  <a:pt x="359" y="689"/>
                  <a:pt x="215" y="877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6"/>
                </a:cubicBezTo>
                <a:cubicBezTo>
                  <a:pt x="448" y="1109"/>
                  <a:pt x="634" y="966"/>
                  <a:pt x="799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4" name="Google Shape;2184;p19"/>
          <p:cNvSpPr/>
          <p:nvPr/>
        </p:nvSpPr>
        <p:spPr>
          <a:xfrm rot="5400000">
            <a:off x="5636170" y="-231660"/>
            <a:ext cx="415706" cy="415765"/>
          </a:xfrm>
          <a:custGeom>
            <a:rect b="b" l="l" r="r" t="t"/>
            <a:pathLst>
              <a:path extrusionOk="0" h="6995" w="6994">
                <a:moveTo>
                  <a:pt x="3497" y="1"/>
                </a:moveTo>
                <a:lnTo>
                  <a:pt x="0" y="3497"/>
                </a:lnTo>
                <a:lnTo>
                  <a:pt x="3497" y="6995"/>
                </a:lnTo>
                <a:lnTo>
                  <a:pt x="6993" y="3497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5" name="Google Shape;2185;p19"/>
          <p:cNvSpPr/>
          <p:nvPr/>
        </p:nvSpPr>
        <p:spPr>
          <a:xfrm rot="5400000">
            <a:off x="5634119" y="-233711"/>
            <a:ext cx="419748" cy="419748"/>
          </a:xfrm>
          <a:custGeom>
            <a:rect b="b" l="l" r="r" t="t"/>
            <a:pathLst>
              <a:path extrusionOk="0" h="7062" w="7062">
                <a:moveTo>
                  <a:pt x="3531" y="69"/>
                </a:moveTo>
                <a:lnTo>
                  <a:pt x="6992" y="3531"/>
                </a:lnTo>
                <a:lnTo>
                  <a:pt x="3531" y="6993"/>
                </a:lnTo>
                <a:lnTo>
                  <a:pt x="69" y="3531"/>
                </a:lnTo>
                <a:lnTo>
                  <a:pt x="3531" y="69"/>
                </a:lnTo>
                <a:close/>
                <a:moveTo>
                  <a:pt x="3531" y="1"/>
                </a:moveTo>
                <a:lnTo>
                  <a:pt x="18" y="3516"/>
                </a:lnTo>
                <a:lnTo>
                  <a:pt x="0" y="3532"/>
                </a:lnTo>
                <a:lnTo>
                  <a:pt x="3514" y="7045"/>
                </a:lnTo>
                <a:lnTo>
                  <a:pt x="3531" y="7062"/>
                </a:lnTo>
                <a:lnTo>
                  <a:pt x="7045" y="3549"/>
                </a:lnTo>
                <a:lnTo>
                  <a:pt x="7061" y="3532"/>
                </a:lnTo>
                <a:lnTo>
                  <a:pt x="3547" y="17"/>
                </a:lnTo>
                <a:lnTo>
                  <a:pt x="35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6" name="Google Shape;2186;p19"/>
          <p:cNvSpPr/>
          <p:nvPr/>
        </p:nvSpPr>
        <p:spPr>
          <a:xfrm rot="5400000">
            <a:off x="5804610" y="-271009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7" y="129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6"/>
                  <a:pt x="878" y="1110"/>
                  <a:pt x="1039" y="1197"/>
                </a:cubicBezTo>
                <a:cubicBezTo>
                  <a:pt x="1196" y="1287"/>
                  <a:pt x="1325" y="1323"/>
                  <a:pt x="1325" y="1323"/>
                </a:cubicBezTo>
                <a:cubicBezTo>
                  <a:pt x="1325" y="1323"/>
                  <a:pt x="1289" y="1195"/>
                  <a:pt x="1197" y="1039"/>
                </a:cubicBezTo>
                <a:cubicBezTo>
                  <a:pt x="1110" y="876"/>
                  <a:pt x="967" y="690"/>
                  <a:pt x="801" y="524"/>
                </a:cubicBezTo>
                <a:cubicBezTo>
                  <a:pt x="635" y="360"/>
                  <a:pt x="447" y="216"/>
                  <a:pt x="287" y="128"/>
                </a:cubicBezTo>
                <a:cubicBezTo>
                  <a:pt x="130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7" name="Google Shape;2187;p19"/>
          <p:cNvSpPr/>
          <p:nvPr/>
        </p:nvSpPr>
        <p:spPr>
          <a:xfrm rot="5400000">
            <a:off x="5804610" y="-271009"/>
            <a:ext cx="78755" cy="78695"/>
          </a:xfrm>
          <a:custGeom>
            <a:rect b="b" l="l" r="r" t="t"/>
            <a:pathLst>
              <a:path extrusionOk="0" h="1324" w="1325">
                <a:moveTo>
                  <a:pt x="1325" y="1"/>
                </a:moveTo>
                <a:cubicBezTo>
                  <a:pt x="1324" y="1"/>
                  <a:pt x="1196" y="37"/>
                  <a:pt x="1039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7"/>
                  <a:pt x="128" y="1039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10"/>
                  <a:pt x="635" y="967"/>
                  <a:pt x="801" y="801"/>
                </a:cubicBezTo>
                <a:cubicBezTo>
                  <a:pt x="966" y="634"/>
                  <a:pt x="1110" y="447"/>
                  <a:pt x="1197" y="287"/>
                </a:cubicBezTo>
                <a:cubicBezTo>
                  <a:pt x="1289" y="129"/>
                  <a:pt x="1324" y="1"/>
                  <a:pt x="132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8" name="Google Shape;2188;p19"/>
          <p:cNvSpPr/>
          <p:nvPr/>
        </p:nvSpPr>
        <p:spPr>
          <a:xfrm rot="5400000">
            <a:off x="5804640" y="145689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lnTo>
                  <a:pt x="1" y="1"/>
                </a:lnTo>
                <a:cubicBezTo>
                  <a:pt x="1" y="1"/>
                  <a:pt x="37" y="129"/>
                  <a:pt x="127" y="287"/>
                </a:cubicBezTo>
                <a:cubicBezTo>
                  <a:pt x="215" y="447"/>
                  <a:pt x="358" y="634"/>
                  <a:pt x="523" y="801"/>
                </a:cubicBezTo>
                <a:cubicBezTo>
                  <a:pt x="690" y="966"/>
                  <a:pt x="877" y="1110"/>
                  <a:pt x="1037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9"/>
                </a:cubicBezTo>
                <a:cubicBezTo>
                  <a:pt x="1108" y="876"/>
                  <a:pt x="965" y="690"/>
                  <a:pt x="800" y="524"/>
                </a:cubicBezTo>
                <a:cubicBezTo>
                  <a:pt x="634" y="360"/>
                  <a:pt x="446" y="216"/>
                  <a:pt x="285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9" name="Google Shape;2189;p19"/>
          <p:cNvSpPr/>
          <p:nvPr/>
        </p:nvSpPr>
        <p:spPr>
          <a:xfrm rot="5400000">
            <a:off x="5596751" y="-63150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7" y="129"/>
                  <a:pt x="128" y="286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90" y="965"/>
                  <a:pt x="878" y="1109"/>
                  <a:pt x="1038" y="1197"/>
                </a:cubicBezTo>
                <a:cubicBezTo>
                  <a:pt x="1196" y="1287"/>
                  <a:pt x="1324" y="1323"/>
                  <a:pt x="1324" y="1323"/>
                </a:cubicBezTo>
                <a:cubicBezTo>
                  <a:pt x="1324" y="1323"/>
                  <a:pt x="1288" y="1195"/>
                  <a:pt x="1197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5" y="359"/>
                  <a:pt x="447" y="215"/>
                  <a:pt x="286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0" name="Google Shape;2190;p19"/>
          <p:cNvSpPr/>
          <p:nvPr/>
        </p:nvSpPr>
        <p:spPr>
          <a:xfrm rot="5400000">
            <a:off x="5596780" y="-63180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4" y="37"/>
                  <a:pt x="1038" y="128"/>
                </a:cubicBezTo>
                <a:cubicBezTo>
                  <a:pt x="878" y="215"/>
                  <a:pt x="690" y="359"/>
                  <a:pt x="524" y="524"/>
                </a:cubicBezTo>
                <a:cubicBezTo>
                  <a:pt x="359" y="690"/>
                  <a:pt x="215" y="877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6" y="1197"/>
                </a:cubicBezTo>
                <a:cubicBezTo>
                  <a:pt x="448" y="1109"/>
                  <a:pt x="634" y="966"/>
                  <a:pt x="801" y="801"/>
                </a:cubicBezTo>
                <a:cubicBezTo>
                  <a:pt x="965" y="634"/>
                  <a:pt x="1109" y="447"/>
                  <a:pt x="1197" y="286"/>
                </a:cubicBezTo>
                <a:cubicBezTo>
                  <a:pt x="1288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1" name="Google Shape;2191;p19"/>
          <p:cNvSpPr/>
          <p:nvPr/>
        </p:nvSpPr>
        <p:spPr>
          <a:xfrm rot="5400000">
            <a:off x="6052453" y="-232166"/>
            <a:ext cx="415825" cy="415706"/>
          </a:xfrm>
          <a:custGeom>
            <a:rect b="b" l="l" r="r" t="t"/>
            <a:pathLst>
              <a:path extrusionOk="0" h="6994" w="6996">
                <a:moveTo>
                  <a:pt x="3499" y="0"/>
                </a:moveTo>
                <a:lnTo>
                  <a:pt x="1" y="3497"/>
                </a:lnTo>
                <a:lnTo>
                  <a:pt x="3499" y="6993"/>
                </a:lnTo>
                <a:lnTo>
                  <a:pt x="6995" y="3497"/>
                </a:lnTo>
                <a:lnTo>
                  <a:pt x="34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2" name="Google Shape;2192;p19"/>
          <p:cNvSpPr/>
          <p:nvPr/>
        </p:nvSpPr>
        <p:spPr>
          <a:xfrm rot="5400000">
            <a:off x="6050343" y="-234157"/>
            <a:ext cx="419807" cy="419748"/>
          </a:xfrm>
          <a:custGeom>
            <a:rect b="b" l="l" r="r" t="t"/>
            <a:pathLst>
              <a:path extrusionOk="0" h="7062" w="7063">
                <a:moveTo>
                  <a:pt x="3531" y="68"/>
                </a:moveTo>
                <a:lnTo>
                  <a:pt x="6993" y="3531"/>
                </a:lnTo>
                <a:lnTo>
                  <a:pt x="3531" y="6992"/>
                </a:lnTo>
                <a:lnTo>
                  <a:pt x="69" y="3531"/>
                </a:lnTo>
                <a:lnTo>
                  <a:pt x="3531" y="68"/>
                </a:lnTo>
                <a:close/>
                <a:moveTo>
                  <a:pt x="3531" y="0"/>
                </a:moveTo>
                <a:lnTo>
                  <a:pt x="16" y="3515"/>
                </a:lnTo>
                <a:lnTo>
                  <a:pt x="0" y="3532"/>
                </a:lnTo>
                <a:lnTo>
                  <a:pt x="3514" y="7045"/>
                </a:lnTo>
                <a:lnTo>
                  <a:pt x="3531" y="7061"/>
                </a:lnTo>
                <a:lnTo>
                  <a:pt x="7046" y="3548"/>
                </a:lnTo>
                <a:lnTo>
                  <a:pt x="7062" y="3532"/>
                </a:lnTo>
                <a:lnTo>
                  <a:pt x="3548" y="17"/>
                </a:lnTo>
                <a:lnTo>
                  <a:pt x="35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3" name="Google Shape;2193;p19"/>
          <p:cNvSpPr/>
          <p:nvPr/>
        </p:nvSpPr>
        <p:spPr>
          <a:xfrm rot="5400000">
            <a:off x="6220983" y="-271485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7" y="129"/>
                  <a:pt x="127" y="285"/>
                </a:cubicBezTo>
                <a:cubicBezTo>
                  <a:pt x="215" y="447"/>
                  <a:pt x="359" y="634"/>
                  <a:pt x="523" y="800"/>
                </a:cubicBezTo>
                <a:cubicBezTo>
                  <a:pt x="689" y="964"/>
                  <a:pt x="877" y="1108"/>
                  <a:pt x="1037" y="1195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7"/>
                </a:cubicBezTo>
                <a:cubicBezTo>
                  <a:pt x="1108" y="876"/>
                  <a:pt x="965" y="689"/>
                  <a:pt x="800" y="523"/>
                </a:cubicBezTo>
                <a:cubicBezTo>
                  <a:pt x="634" y="359"/>
                  <a:pt x="446" y="214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4" name="Google Shape;2194;p19"/>
          <p:cNvSpPr/>
          <p:nvPr/>
        </p:nvSpPr>
        <p:spPr>
          <a:xfrm rot="5400000">
            <a:off x="6220983" y="-271485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5" y="37"/>
                  <a:pt x="1037" y="128"/>
                </a:cubicBezTo>
                <a:cubicBezTo>
                  <a:pt x="877" y="214"/>
                  <a:pt x="689" y="359"/>
                  <a:pt x="523" y="523"/>
                </a:cubicBezTo>
                <a:cubicBezTo>
                  <a:pt x="359" y="689"/>
                  <a:pt x="215" y="877"/>
                  <a:pt x="127" y="1037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5"/>
                </a:cubicBezTo>
                <a:cubicBezTo>
                  <a:pt x="448" y="1108"/>
                  <a:pt x="634" y="966"/>
                  <a:pt x="800" y="800"/>
                </a:cubicBezTo>
                <a:cubicBezTo>
                  <a:pt x="964" y="634"/>
                  <a:pt x="1108" y="447"/>
                  <a:pt x="1196" y="285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5" name="Google Shape;2195;p19"/>
          <p:cNvSpPr/>
          <p:nvPr/>
        </p:nvSpPr>
        <p:spPr>
          <a:xfrm rot="5400000">
            <a:off x="6221013" y="145154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cubicBezTo>
                  <a:pt x="0" y="0"/>
                  <a:pt x="37" y="129"/>
                  <a:pt x="128" y="285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4"/>
                  <a:pt x="877" y="1108"/>
                  <a:pt x="1038" y="1195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5" y="1037"/>
                </a:cubicBezTo>
                <a:cubicBezTo>
                  <a:pt x="1108" y="876"/>
                  <a:pt x="966" y="689"/>
                  <a:pt x="799" y="523"/>
                </a:cubicBezTo>
                <a:cubicBezTo>
                  <a:pt x="634" y="359"/>
                  <a:pt x="447" y="214"/>
                  <a:pt x="285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6" name="Google Shape;2196;p19"/>
          <p:cNvSpPr/>
          <p:nvPr/>
        </p:nvSpPr>
        <p:spPr>
          <a:xfrm rot="5400000">
            <a:off x="6221013" y="145214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3" y="37"/>
                  <a:pt x="1038" y="128"/>
                </a:cubicBezTo>
                <a:cubicBezTo>
                  <a:pt x="878" y="214"/>
                  <a:pt x="689" y="359"/>
                  <a:pt x="524" y="523"/>
                </a:cubicBezTo>
                <a:cubicBezTo>
                  <a:pt x="359" y="689"/>
                  <a:pt x="215" y="877"/>
                  <a:pt x="128" y="1037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5"/>
                </a:cubicBezTo>
                <a:cubicBezTo>
                  <a:pt x="448" y="1108"/>
                  <a:pt x="634" y="966"/>
                  <a:pt x="800" y="800"/>
                </a:cubicBezTo>
                <a:cubicBezTo>
                  <a:pt x="965" y="634"/>
                  <a:pt x="1109" y="447"/>
                  <a:pt x="1196" y="285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7" name="Google Shape;2197;p19"/>
          <p:cNvSpPr/>
          <p:nvPr/>
        </p:nvSpPr>
        <p:spPr>
          <a:xfrm rot="5400000">
            <a:off x="6013153" y="-63655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cubicBezTo>
                  <a:pt x="0" y="0"/>
                  <a:pt x="36" y="130"/>
                  <a:pt x="127" y="285"/>
                </a:cubicBezTo>
                <a:cubicBezTo>
                  <a:pt x="214" y="446"/>
                  <a:pt x="358" y="634"/>
                  <a:pt x="523" y="799"/>
                </a:cubicBezTo>
                <a:cubicBezTo>
                  <a:pt x="689" y="964"/>
                  <a:pt x="877" y="1108"/>
                  <a:pt x="1037" y="1195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5" y="1037"/>
                </a:cubicBezTo>
                <a:cubicBezTo>
                  <a:pt x="1108" y="875"/>
                  <a:pt x="965" y="689"/>
                  <a:pt x="799" y="522"/>
                </a:cubicBezTo>
                <a:cubicBezTo>
                  <a:pt x="634" y="359"/>
                  <a:pt x="446" y="214"/>
                  <a:pt x="285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8" name="Google Shape;2198;p19"/>
          <p:cNvSpPr/>
          <p:nvPr/>
        </p:nvSpPr>
        <p:spPr>
          <a:xfrm rot="5400000">
            <a:off x="6013153" y="-63655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7"/>
                  <a:pt x="1037" y="128"/>
                </a:cubicBezTo>
                <a:cubicBezTo>
                  <a:pt x="877" y="214"/>
                  <a:pt x="689" y="359"/>
                  <a:pt x="523" y="522"/>
                </a:cubicBezTo>
                <a:cubicBezTo>
                  <a:pt x="358" y="689"/>
                  <a:pt x="214" y="876"/>
                  <a:pt x="127" y="1037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5"/>
                </a:cubicBezTo>
                <a:cubicBezTo>
                  <a:pt x="448" y="1108"/>
                  <a:pt x="634" y="966"/>
                  <a:pt x="799" y="799"/>
                </a:cubicBezTo>
                <a:cubicBezTo>
                  <a:pt x="964" y="634"/>
                  <a:pt x="1108" y="446"/>
                  <a:pt x="1195" y="285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9" name="Google Shape;2199;p19"/>
          <p:cNvSpPr/>
          <p:nvPr/>
        </p:nvSpPr>
        <p:spPr>
          <a:xfrm rot="5400000">
            <a:off x="6472333" y="-232463"/>
            <a:ext cx="415825" cy="415825"/>
          </a:xfrm>
          <a:custGeom>
            <a:rect b="b" l="l" r="r" t="t"/>
            <a:pathLst>
              <a:path extrusionOk="0" h="6996" w="6996">
                <a:moveTo>
                  <a:pt x="3497" y="1"/>
                </a:moveTo>
                <a:lnTo>
                  <a:pt x="1" y="3498"/>
                </a:lnTo>
                <a:lnTo>
                  <a:pt x="3497" y="6995"/>
                </a:lnTo>
                <a:lnTo>
                  <a:pt x="6995" y="3498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0" name="Google Shape;2200;p19"/>
          <p:cNvSpPr/>
          <p:nvPr/>
        </p:nvSpPr>
        <p:spPr>
          <a:xfrm rot="5400000">
            <a:off x="6470312" y="-234484"/>
            <a:ext cx="419748" cy="419748"/>
          </a:xfrm>
          <a:custGeom>
            <a:rect b="b" l="l" r="r" t="t"/>
            <a:pathLst>
              <a:path extrusionOk="0" h="7062" w="7062">
                <a:moveTo>
                  <a:pt x="3530" y="69"/>
                </a:moveTo>
                <a:lnTo>
                  <a:pt x="6993" y="3532"/>
                </a:lnTo>
                <a:lnTo>
                  <a:pt x="3530" y="6993"/>
                </a:lnTo>
                <a:lnTo>
                  <a:pt x="69" y="3532"/>
                </a:lnTo>
                <a:lnTo>
                  <a:pt x="3530" y="69"/>
                </a:lnTo>
                <a:close/>
                <a:moveTo>
                  <a:pt x="3530" y="0"/>
                </a:moveTo>
                <a:lnTo>
                  <a:pt x="17" y="3515"/>
                </a:lnTo>
                <a:lnTo>
                  <a:pt x="1" y="3532"/>
                </a:lnTo>
                <a:lnTo>
                  <a:pt x="3514" y="7045"/>
                </a:lnTo>
                <a:lnTo>
                  <a:pt x="3530" y="7061"/>
                </a:lnTo>
                <a:lnTo>
                  <a:pt x="7046" y="3548"/>
                </a:lnTo>
                <a:lnTo>
                  <a:pt x="7062" y="3532"/>
                </a:lnTo>
                <a:lnTo>
                  <a:pt x="3547" y="16"/>
                </a:lnTo>
                <a:lnTo>
                  <a:pt x="35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1" name="Google Shape;2201;p19"/>
          <p:cNvSpPr/>
          <p:nvPr/>
        </p:nvSpPr>
        <p:spPr>
          <a:xfrm rot="5400000">
            <a:off x="6640863" y="-271722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7" y="129"/>
                  <a:pt x="128" y="286"/>
                </a:cubicBezTo>
                <a:cubicBezTo>
                  <a:pt x="216" y="447"/>
                  <a:pt x="360" y="634"/>
                  <a:pt x="524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5"/>
                  <a:pt x="966" y="689"/>
                  <a:pt x="800" y="524"/>
                </a:cubicBezTo>
                <a:cubicBezTo>
                  <a:pt x="634" y="359"/>
                  <a:pt x="447" y="215"/>
                  <a:pt x="285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2" name="Google Shape;2202;p19"/>
          <p:cNvSpPr/>
          <p:nvPr/>
        </p:nvSpPr>
        <p:spPr>
          <a:xfrm rot="5400000">
            <a:off x="6640863" y="-271722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5" y="36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89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5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3" name="Google Shape;2203;p19"/>
          <p:cNvSpPr/>
          <p:nvPr/>
        </p:nvSpPr>
        <p:spPr>
          <a:xfrm rot="5400000">
            <a:off x="6640893" y="144917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cubicBezTo>
                  <a:pt x="0" y="0"/>
                  <a:pt x="36" y="129"/>
                  <a:pt x="128" y="286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5"/>
                  <a:pt x="877" y="1109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9" y="875"/>
                  <a:pt x="966" y="689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4" name="Google Shape;2204;p19"/>
          <p:cNvSpPr/>
          <p:nvPr/>
        </p:nvSpPr>
        <p:spPr>
          <a:xfrm rot="5400000">
            <a:off x="6640893" y="144917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6"/>
                  <a:pt x="1038" y="128"/>
                </a:cubicBezTo>
                <a:cubicBezTo>
                  <a:pt x="877" y="215"/>
                  <a:pt x="689" y="359"/>
                  <a:pt x="524" y="524"/>
                </a:cubicBezTo>
                <a:cubicBezTo>
                  <a:pt x="359" y="689"/>
                  <a:pt x="215" y="878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5" name="Google Shape;2205;p19"/>
          <p:cNvSpPr/>
          <p:nvPr/>
        </p:nvSpPr>
        <p:spPr>
          <a:xfrm rot="5400000">
            <a:off x="6433063" y="-63923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6" y="129"/>
                  <a:pt x="128" y="287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6"/>
                  <a:pt x="876" y="1109"/>
                  <a:pt x="1038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9"/>
                </a:cubicBezTo>
                <a:cubicBezTo>
                  <a:pt x="1108" y="876"/>
                  <a:pt x="966" y="690"/>
                  <a:pt x="799" y="524"/>
                </a:cubicBezTo>
                <a:cubicBezTo>
                  <a:pt x="634" y="360"/>
                  <a:pt x="447" y="216"/>
                  <a:pt x="285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6" name="Google Shape;2206;p19"/>
          <p:cNvSpPr/>
          <p:nvPr/>
        </p:nvSpPr>
        <p:spPr>
          <a:xfrm rot="5400000">
            <a:off x="6433063" y="-63923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4" y="37"/>
                  <a:pt x="1037" y="128"/>
                </a:cubicBezTo>
                <a:cubicBezTo>
                  <a:pt x="876" y="216"/>
                  <a:pt x="689" y="360"/>
                  <a:pt x="523" y="524"/>
                </a:cubicBezTo>
                <a:cubicBezTo>
                  <a:pt x="358" y="690"/>
                  <a:pt x="214" y="877"/>
                  <a:pt x="127" y="1039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5" y="1197"/>
                </a:cubicBezTo>
                <a:cubicBezTo>
                  <a:pt x="448" y="1109"/>
                  <a:pt x="634" y="967"/>
                  <a:pt x="799" y="801"/>
                </a:cubicBezTo>
                <a:cubicBezTo>
                  <a:pt x="964" y="634"/>
                  <a:pt x="1108" y="447"/>
                  <a:pt x="1195" y="287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7" name="Google Shape;2207;p19"/>
          <p:cNvSpPr/>
          <p:nvPr/>
        </p:nvSpPr>
        <p:spPr>
          <a:xfrm rot="5400000">
            <a:off x="6888676" y="-232968"/>
            <a:ext cx="415765" cy="415706"/>
          </a:xfrm>
          <a:custGeom>
            <a:rect b="b" l="l" r="r" t="t"/>
            <a:pathLst>
              <a:path extrusionOk="0" h="6994" w="6995">
                <a:moveTo>
                  <a:pt x="3497" y="0"/>
                </a:moveTo>
                <a:lnTo>
                  <a:pt x="1" y="3497"/>
                </a:lnTo>
                <a:lnTo>
                  <a:pt x="3497" y="6994"/>
                </a:lnTo>
                <a:lnTo>
                  <a:pt x="6995" y="3497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8" name="Google Shape;2208;p19"/>
          <p:cNvSpPr/>
          <p:nvPr/>
        </p:nvSpPr>
        <p:spPr>
          <a:xfrm rot="5400000">
            <a:off x="6886626" y="-235019"/>
            <a:ext cx="419807" cy="419807"/>
          </a:xfrm>
          <a:custGeom>
            <a:rect b="b" l="l" r="r" t="t"/>
            <a:pathLst>
              <a:path extrusionOk="0" h="7063" w="7063">
                <a:moveTo>
                  <a:pt x="3532" y="69"/>
                </a:moveTo>
                <a:lnTo>
                  <a:pt x="6994" y="3532"/>
                </a:lnTo>
                <a:lnTo>
                  <a:pt x="3532" y="6994"/>
                </a:lnTo>
                <a:lnTo>
                  <a:pt x="71" y="3532"/>
                </a:lnTo>
                <a:lnTo>
                  <a:pt x="3532" y="69"/>
                </a:lnTo>
                <a:close/>
                <a:moveTo>
                  <a:pt x="3532" y="1"/>
                </a:moveTo>
                <a:lnTo>
                  <a:pt x="17" y="3515"/>
                </a:lnTo>
                <a:lnTo>
                  <a:pt x="1" y="3532"/>
                </a:lnTo>
                <a:lnTo>
                  <a:pt x="3516" y="7046"/>
                </a:lnTo>
                <a:lnTo>
                  <a:pt x="3532" y="7063"/>
                </a:lnTo>
                <a:lnTo>
                  <a:pt x="7046" y="3547"/>
                </a:lnTo>
                <a:lnTo>
                  <a:pt x="7063" y="3530"/>
                </a:lnTo>
                <a:lnTo>
                  <a:pt x="3549" y="17"/>
                </a:lnTo>
                <a:lnTo>
                  <a:pt x="35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9" name="Google Shape;2209;p19"/>
          <p:cNvSpPr/>
          <p:nvPr/>
        </p:nvSpPr>
        <p:spPr>
          <a:xfrm rot="5400000">
            <a:off x="7057236" y="-272317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lnTo>
                  <a:pt x="0" y="1"/>
                </a:lnTo>
                <a:cubicBezTo>
                  <a:pt x="0" y="1"/>
                  <a:pt x="37" y="130"/>
                  <a:pt x="128" y="286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4"/>
                  <a:pt x="878" y="1108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8"/>
                </a:cubicBezTo>
                <a:cubicBezTo>
                  <a:pt x="1109" y="876"/>
                  <a:pt x="966" y="690"/>
                  <a:pt x="800" y="524"/>
                </a:cubicBezTo>
                <a:cubicBezTo>
                  <a:pt x="634" y="360"/>
                  <a:pt x="447" y="216"/>
                  <a:pt x="286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0" name="Google Shape;2210;p19"/>
          <p:cNvSpPr/>
          <p:nvPr/>
        </p:nvSpPr>
        <p:spPr>
          <a:xfrm rot="5400000">
            <a:off x="7057236" y="-272317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4" y="38"/>
                  <a:pt x="1038" y="128"/>
                </a:cubicBezTo>
                <a:cubicBezTo>
                  <a:pt x="878" y="216"/>
                  <a:pt x="689" y="360"/>
                  <a:pt x="524" y="524"/>
                </a:cubicBezTo>
                <a:cubicBezTo>
                  <a:pt x="359" y="690"/>
                  <a:pt x="215" y="877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8" y="1108"/>
                  <a:pt x="634" y="965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1" name="Google Shape;2211;p19"/>
          <p:cNvSpPr/>
          <p:nvPr/>
        </p:nvSpPr>
        <p:spPr>
          <a:xfrm rot="5400000">
            <a:off x="7057176" y="144352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9" y="130"/>
                  <a:pt x="129" y="286"/>
                </a:cubicBezTo>
                <a:cubicBezTo>
                  <a:pt x="216" y="447"/>
                  <a:pt x="360" y="634"/>
                  <a:pt x="524" y="800"/>
                </a:cubicBezTo>
                <a:cubicBezTo>
                  <a:pt x="690" y="964"/>
                  <a:pt x="878" y="1108"/>
                  <a:pt x="1039" y="1196"/>
                </a:cubicBezTo>
                <a:cubicBezTo>
                  <a:pt x="1196" y="1287"/>
                  <a:pt x="1325" y="1323"/>
                  <a:pt x="1325" y="1323"/>
                </a:cubicBezTo>
                <a:cubicBezTo>
                  <a:pt x="1325" y="1323"/>
                  <a:pt x="1289" y="1195"/>
                  <a:pt x="1197" y="1038"/>
                </a:cubicBezTo>
                <a:cubicBezTo>
                  <a:pt x="1110" y="876"/>
                  <a:pt x="967" y="690"/>
                  <a:pt x="801" y="524"/>
                </a:cubicBezTo>
                <a:cubicBezTo>
                  <a:pt x="636" y="360"/>
                  <a:pt x="447" y="216"/>
                  <a:pt x="287" y="128"/>
                </a:cubicBezTo>
                <a:cubicBezTo>
                  <a:pt x="130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2" name="Google Shape;2212;p19"/>
          <p:cNvSpPr/>
          <p:nvPr/>
        </p:nvSpPr>
        <p:spPr>
          <a:xfrm rot="5400000">
            <a:off x="7057206" y="144441"/>
            <a:ext cx="78695" cy="78695"/>
          </a:xfrm>
          <a:custGeom>
            <a:rect b="b" l="l" r="r" t="t"/>
            <a:pathLst>
              <a:path extrusionOk="0" h="1324" w="1324">
                <a:moveTo>
                  <a:pt x="1324" y="1"/>
                </a:moveTo>
                <a:cubicBezTo>
                  <a:pt x="1324" y="1"/>
                  <a:pt x="1195" y="38"/>
                  <a:pt x="1038" y="128"/>
                </a:cubicBezTo>
                <a:cubicBezTo>
                  <a:pt x="877" y="216"/>
                  <a:pt x="690" y="360"/>
                  <a:pt x="523" y="524"/>
                </a:cubicBezTo>
                <a:cubicBezTo>
                  <a:pt x="359" y="690"/>
                  <a:pt x="215" y="877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7" y="1108"/>
                  <a:pt x="635" y="965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3" name="Google Shape;2213;p19"/>
          <p:cNvSpPr/>
          <p:nvPr/>
        </p:nvSpPr>
        <p:spPr>
          <a:xfrm rot="5400000">
            <a:off x="6849376" y="-64458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8" y="130"/>
                  <a:pt x="128" y="285"/>
                </a:cubicBezTo>
                <a:cubicBezTo>
                  <a:pt x="216" y="447"/>
                  <a:pt x="360" y="634"/>
                  <a:pt x="524" y="799"/>
                </a:cubicBezTo>
                <a:cubicBezTo>
                  <a:pt x="690" y="964"/>
                  <a:pt x="878" y="1108"/>
                  <a:pt x="1039" y="1195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7" y="1038"/>
                </a:cubicBezTo>
                <a:cubicBezTo>
                  <a:pt x="1110" y="876"/>
                  <a:pt x="967" y="689"/>
                  <a:pt x="801" y="524"/>
                </a:cubicBezTo>
                <a:cubicBezTo>
                  <a:pt x="634" y="359"/>
                  <a:pt x="447" y="215"/>
                  <a:pt x="287" y="128"/>
                </a:cubicBezTo>
                <a:cubicBezTo>
                  <a:pt x="130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4" name="Google Shape;2214;p19"/>
          <p:cNvSpPr/>
          <p:nvPr/>
        </p:nvSpPr>
        <p:spPr>
          <a:xfrm rot="5400000">
            <a:off x="6849346" y="-64369"/>
            <a:ext cx="78755" cy="78636"/>
          </a:xfrm>
          <a:custGeom>
            <a:rect b="b" l="l" r="r" t="t"/>
            <a:pathLst>
              <a:path extrusionOk="0" h="1323" w="1325">
                <a:moveTo>
                  <a:pt x="1325" y="0"/>
                </a:moveTo>
                <a:lnTo>
                  <a:pt x="1325" y="0"/>
                </a:lnTo>
                <a:cubicBezTo>
                  <a:pt x="1324" y="0"/>
                  <a:pt x="1194" y="37"/>
                  <a:pt x="1039" y="128"/>
                </a:cubicBezTo>
                <a:cubicBezTo>
                  <a:pt x="878" y="215"/>
                  <a:pt x="690" y="359"/>
                  <a:pt x="524" y="524"/>
                </a:cubicBezTo>
                <a:cubicBezTo>
                  <a:pt x="360" y="689"/>
                  <a:pt x="216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30" y="1287"/>
                  <a:pt x="287" y="1195"/>
                </a:cubicBezTo>
                <a:cubicBezTo>
                  <a:pt x="448" y="1108"/>
                  <a:pt x="634" y="965"/>
                  <a:pt x="801" y="799"/>
                </a:cubicBezTo>
                <a:cubicBezTo>
                  <a:pt x="966" y="634"/>
                  <a:pt x="1110" y="447"/>
                  <a:pt x="1197" y="285"/>
                </a:cubicBezTo>
                <a:cubicBezTo>
                  <a:pt x="1289" y="129"/>
                  <a:pt x="1325" y="0"/>
                  <a:pt x="1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5" name="Google Shape;2215;p19"/>
          <p:cNvSpPr/>
          <p:nvPr/>
        </p:nvSpPr>
        <p:spPr>
          <a:xfrm rot="5400000">
            <a:off x="7520428" y="-26625"/>
            <a:ext cx="415706" cy="415825"/>
          </a:xfrm>
          <a:custGeom>
            <a:rect b="b" l="l" r="r" t="t"/>
            <a:pathLst>
              <a:path extrusionOk="0" h="6996" w="6994">
                <a:moveTo>
                  <a:pt x="3497" y="1"/>
                </a:moveTo>
                <a:lnTo>
                  <a:pt x="1" y="3498"/>
                </a:lnTo>
                <a:lnTo>
                  <a:pt x="3497" y="6995"/>
                </a:lnTo>
                <a:lnTo>
                  <a:pt x="6994" y="3498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6" name="Google Shape;2216;p19"/>
          <p:cNvSpPr/>
          <p:nvPr/>
        </p:nvSpPr>
        <p:spPr>
          <a:xfrm rot="5400000">
            <a:off x="7518288" y="-28586"/>
            <a:ext cx="419748" cy="419866"/>
          </a:xfrm>
          <a:custGeom>
            <a:rect b="b" l="l" r="r" t="t"/>
            <a:pathLst>
              <a:path extrusionOk="0" h="7064" w="7062">
                <a:moveTo>
                  <a:pt x="3529" y="70"/>
                </a:moveTo>
                <a:lnTo>
                  <a:pt x="6991" y="3531"/>
                </a:lnTo>
                <a:lnTo>
                  <a:pt x="3529" y="6993"/>
                </a:lnTo>
                <a:lnTo>
                  <a:pt x="67" y="3531"/>
                </a:lnTo>
                <a:lnTo>
                  <a:pt x="3529" y="70"/>
                </a:lnTo>
                <a:close/>
                <a:moveTo>
                  <a:pt x="3530" y="1"/>
                </a:moveTo>
                <a:lnTo>
                  <a:pt x="17" y="3516"/>
                </a:lnTo>
                <a:lnTo>
                  <a:pt x="1" y="3532"/>
                </a:lnTo>
                <a:lnTo>
                  <a:pt x="3514" y="7046"/>
                </a:lnTo>
                <a:lnTo>
                  <a:pt x="3530" y="7063"/>
                </a:lnTo>
                <a:lnTo>
                  <a:pt x="7044" y="3548"/>
                </a:lnTo>
                <a:lnTo>
                  <a:pt x="7062" y="3531"/>
                </a:lnTo>
                <a:lnTo>
                  <a:pt x="3547" y="18"/>
                </a:lnTo>
                <a:lnTo>
                  <a:pt x="35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7" name="Google Shape;2217;p19"/>
          <p:cNvSpPr/>
          <p:nvPr/>
        </p:nvSpPr>
        <p:spPr>
          <a:xfrm rot="5400000">
            <a:off x="7688898" y="-65884"/>
            <a:ext cx="78695" cy="78636"/>
          </a:xfrm>
          <a:custGeom>
            <a:rect b="b" l="l" r="r" t="t"/>
            <a:pathLst>
              <a:path extrusionOk="0" h="1323" w="1324">
                <a:moveTo>
                  <a:pt x="0" y="0"/>
                </a:moveTo>
                <a:cubicBezTo>
                  <a:pt x="0" y="0"/>
                  <a:pt x="36" y="129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89" y="965"/>
                  <a:pt x="877" y="1109"/>
                  <a:pt x="1038" y="1196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7" y="1194"/>
                  <a:pt x="1196" y="1038"/>
                </a:cubicBezTo>
                <a:cubicBezTo>
                  <a:pt x="1109" y="875"/>
                  <a:pt x="966" y="689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8" name="Google Shape;2218;p19"/>
          <p:cNvSpPr/>
          <p:nvPr/>
        </p:nvSpPr>
        <p:spPr>
          <a:xfrm rot="5400000">
            <a:off x="7688898" y="-65884"/>
            <a:ext cx="78695" cy="78636"/>
          </a:xfrm>
          <a:custGeom>
            <a:rect b="b" l="l" r="r" t="t"/>
            <a:pathLst>
              <a:path extrusionOk="0" h="1323" w="1324">
                <a:moveTo>
                  <a:pt x="1324" y="0"/>
                </a:moveTo>
                <a:cubicBezTo>
                  <a:pt x="1324" y="0"/>
                  <a:pt x="1195" y="37"/>
                  <a:pt x="1038" y="128"/>
                </a:cubicBezTo>
                <a:cubicBezTo>
                  <a:pt x="877" y="215"/>
                  <a:pt x="689" y="359"/>
                  <a:pt x="524" y="524"/>
                </a:cubicBezTo>
                <a:cubicBezTo>
                  <a:pt x="359" y="689"/>
                  <a:pt x="215" y="877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5" y="634"/>
                  <a:pt x="1109" y="446"/>
                  <a:pt x="1196" y="286"/>
                </a:cubicBezTo>
                <a:cubicBezTo>
                  <a:pt x="1288" y="129"/>
                  <a:pt x="1324" y="0"/>
                  <a:pt x="13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9" name="Google Shape;2219;p19"/>
          <p:cNvSpPr/>
          <p:nvPr/>
        </p:nvSpPr>
        <p:spPr>
          <a:xfrm rot="5400000">
            <a:off x="7688898" y="350784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lnTo>
                  <a:pt x="1" y="0"/>
                </a:lnTo>
                <a:cubicBezTo>
                  <a:pt x="1" y="0"/>
                  <a:pt x="38" y="129"/>
                  <a:pt x="127" y="286"/>
                </a:cubicBezTo>
                <a:cubicBezTo>
                  <a:pt x="215" y="446"/>
                  <a:pt x="359" y="634"/>
                  <a:pt x="523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9" y="875"/>
                  <a:pt x="966" y="689"/>
                  <a:pt x="800" y="524"/>
                </a:cubicBezTo>
                <a:cubicBezTo>
                  <a:pt x="634" y="359"/>
                  <a:pt x="446" y="215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0" name="Google Shape;2220;p19"/>
          <p:cNvSpPr/>
          <p:nvPr/>
        </p:nvSpPr>
        <p:spPr>
          <a:xfrm rot="5400000">
            <a:off x="7688898" y="350844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4" y="37"/>
                  <a:pt x="1039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89"/>
                  <a:pt x="216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30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5" y="634"/>
                  <a:pt x="1109" y="446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1" name="Google Shape;2221;p19"/>
          <p:cNvSpPr/>
          <p:nvPr/>
        </p:nvSpPr>
        <p:spPr>
          <a:xfrm rot="5400000">
            <a:off x="7481038" y="141915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7" y="130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5"/>
                  <a:pt x="878" y="1109"/>
                  <a:pt x="1039" y="1197"/>
                </a:cubicBezTo>
                <a:cubicBezTo>
                  <a:pt x="1196" y="1287"/>
                  <a:pt x="1324" y="1323"/>
                  <a:pt x="1324" y="1323"/>
                </a:cubicBezTo>
                <a:cubicBezTo>
                  <a:pt x="1324" y="1323"/>
                  <a:pt x="1287" y="1195"/>
                  <a:pt x="1197" y="1038"/>
                </a:cubicBezTo>
                <a:cubicBezTo>
                  <a:pt x="1109" y="876"/>
                  <a:pt x="967" y="690"/>
                  <a:pt x="801" y="524"/>
                </a:cubicBezTo>
                <a:cubicBezTo>
                  <a:pt x="635" y="360"/>
                  <a:pt x="447" y="216"/>
                  <a:pt x="287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2" name="Google Shape;2222;p19"/>
          <p:cNvSpPr/>
          <p:nvPr/>
        </p:nvSpPr>
        <p:spPr>
          <a:xfrm rot="5400000">
            <a:off x="7481038" y="141915"/>
            <a:ext cx="78755" cy="78695"/>
          </a:xfrm>
          <a:custGeom>
            <a:rect b="b" l="l" r="r" t="t"/>
            <a:pathLst>
              <a:path extrusionOk="0" h="1324" w="1325">
                <a:moveTo>
                  <a:pt x="1324" y="1"/>
                </a:moveTo>
                <a:cubicBezTo>
                  <a:pt x="1324" y="1"/>
                  <a:pt x="1196" y="38"/>
                  <a:pt x="1039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09"/>
                  <a:pt x="635" y="966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3" name="Google Shape;2223;p19"/>
          <p:cNvSpPr/>
          <p:nvPr/>
        </p:nvSpPr>
        <p:spPr>
          <a:xfrm rot="5400000">
            <a:off x="7936681" y="-27041"/>
            <a:ext cx="415706" cy="415706"/>
          </a:xfrm>
          <a:custGeom>
            <a:rect b="b" l="l" r="r" t="t"/>
            <a:pathLst>
              <a:path extrusionOk="0" h="6994" w="6994">
                <a:moveTo>
                  <a:pt x="3497" y="0"/>
                </a:moveTo>
                <a:lnTo>
                  <a:pt x="0" y="3497"/>
                </a:lnTo>
                <a:lnTo>
                  <a:pt x="3497" y="6994"/>
                </a:lnTo>
                <a:lnTo>
                  <a:pt x="6994" y="3497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4" name="Google Shape;2224;p19"/>
          <p:cNvSpPr/>
          <p:nvPr/>
        </p:nvSpPr>
        <p:spPr>
          <a:xfrm rot="5400000">
            <a:off x="7934631" y="-29092"/>
            <a:ext cx="419807" cy="419748"/>
          </a:xfrm>
          <a:custGeom>
            <a:rect b="b" l="l" r="r" t="t"/>
            <a:pathLst>
              <a:path extrusionOk="0" h="7062" w="7063">
                <a:moveTo>
                  <a:pt x="3531" y="68"/>
                </a:moveTo>
                <a:lnTo>
                  <a:pt x="6993" y="3531"/>
                </a:lnTo>
                <a:lnTo>
                  <a:pt x="3531" y="6993"/>
                </a:lnTo>
                <a:lnTo>
                  <a:pt x="69" y="3531"/>
                </a:lnTo>
                <a:lnTo>
                  <a:pt x="3531" y="68"/>
                </a:lnTo>
                <a:close/>
                <a:moveTo>
                  <a:pt x="3531" y="0"/>
                </a:moveTo>
                <a:lnTo>
                  <a:pt x="17" y="3516"/>
                </a:lnTo>
                <a:lnTo>
                  <a:pt x="0" y="3532"/>
                </a:lnTo>
                <a:lnTo>
                  <a:pt x="3514" y="7045"/>
                </a:lnTo>
                <a:lnTo>
                  <a:pt x="3531" y="7061"/>
                </a:lnTo>
                <a:lnTo>
                  <a:pt x="7046" y="3547"/>
                </a:lnTo>
                <a:lnTo>
                  <a:pt x="7062" y="3531"/>
                </a:lnTo>
                <a:lnTo>
                  <a:pt x="3548" y="17"/>
                </a:lnTo>
                <a:lnTo>
                  <a:pt x="35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5" name="Google Shape;2225;p19"/>
          <p:cNvSpPr/>
          <p:nvPr/>
        </p:nvSpPr>
        <p:spPr>
          <a:xfrm rot="5400000">
            <a:off x="8105211" y="-66419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7" y="129"/>
                  <a:pt x="127" y="287"/>
                </a:cubicBezTo>
                <a:cubicBezTo>
                  <a:pt x="214" y="447"/>
                  <a:pt x="358" y="634"/>
                  <a:pt x="522" y="801"/>
                </a:cubicBezTo>
                <a:cubicBezTo>
                  <a:pt x="689" y="965"/>
                  <a:pt x="876" y="1109"/>
                  <a:pt x="1037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8"/>
                </a:cubicBezTo>
                <a:cubicBezTo>
                  <a:pt x="1108" y="876"/>
                  <a:pt x="965" y="690"/>
                  <a:pt x="799" y="524"/>
                </a:cubicBezTo>
                <a:cubicBezTo>
                  <a:pt x="634" y="360"/>
                  <a:pt x="445" y="216"/>
                  <a:pt x="285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6" name="Google Shape;2226;p19"/>
          <p:cNvSpPr/>
          <p:nvPr/>
        </p:nvSpPr>
        <p:spPr>
          <a:xfrm rot="5400000">
            <a:off x="8105211" y="-66360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3" y="37"/>
                  <a:pt x="1038" y="128"/>
                </a:cubicBezTo>
                <a:cubicBezTo>
                  <a:pt x="876" y="216"/>
                  <a:pt x="689" y="360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5" y="1197"/>
                </a:cubicBezTo>
                <a:cubicBezTo>
                  <a:pt x="447" y="1109"/>
                  <a:pt x="634" y="966"/>
                  <a:pt x="799" y="801"/>
                </a:cubicBezTo>
                <a:cubicBezTo>
                  <a:pt x="964" y="634"/>
                  <a:pt x="1108" y="447"/>
                  <a:pt x="1195" y="287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7" name="Google Shape;2227;p19"/>
          <p:cNvSpPr/>
          <p:nvPr/>
        </p:nvSpPr>
        <p:spPr>
          <a:xfrm rot="5400000">
            <a:off x="8105181" y="350279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lnTo>
                  <a:pt x="1" y="1"/>
                </a:lnTo>
                <a:cubicBezTo>
                  <a:pt x="1" y="1"/>
                  <a:pt x="37" y="129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5"/>
                  <a:pt x="878" y="1109"/>
                  <a:pt x="1038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7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4" y="360"/>
                  <a:pt x="447" y="216"/>
                  <a:pt x="287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8" name="Google Shape;2228;p19"/>
          <p:cNvSpPr/>
          <p:nvPr/>
        </p:nvSpPr>
        <p:spPr>
          <a:xfrm rot="5400000">
            <a:off x="8105181" y="350279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5" y="37"/>
                  <a:pt x="1038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09"/>
                  <a:pt x="634" y="966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9" name="Google Shape;2229;p19"/>
          <p:cNvSpPr/>
          <p:nvPr/>
        </p:nvSpPr>
        <p:spPr>
          <a:xfrm rot="5400000">
            <a:off x="7897352" y="141439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lnTo>
                  <a:pt x="1" y="0"/>
                </a:lnTo>
                <a:cubicBezTo>
                  <a:pt x="1" y="0"/>
                  <a:pt x="38" y="129"/>
                  <a:pt x="127" y="286"/>
                </a:cubicBezTo>
                <a:cubicBezTo>
                  <a:pt x="215" y="447"/>
                  <a:pt x="359" y="634"/>
                  <a:pt x="523" y="800"/>
                </a:cubicBezTo>
                <a:cubicBezTo>
                  <a:pt x="690" y="965"/>
                  <a:pt x="877" y="1109"/>
                  <a:pt x="1037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5"/>
                  <a:pt x="965" y="689"/>
                  <a:pt x="800" y="524"/>
                </a:cubicBezTo>
                <a:cubicBezTo>
                  <a:pt x="634" y="359"/>
                  <a:pt x="446" y="215"/>
                  <a:pt x="285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0" name="Google Shape;2230;p19"/>
          <p:cNvSpPr/>
          <p:nvPr/>
        </p:nvSpPr>
        <p:spPr>
          <a:xfrm rot="5400000">
            <a:off x="7897352" y="141499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4" y="36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89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1" name="Google Shape;2231;p19"/>
          <p:cNvSpPr/>
          <p:nvPr/>
        </p:nvSpPr>
        <p:spPr>
          <a:xfrm rot="5400000">
            <a:off x="8356591" y="-27368"/>
            <a:ext cx="415706" cy="415765"/>
          </a:xfrm>
          <a:custGeom>
            <a:rect b="b" l="l" r="r" t="t"/>
            <a:pathLst>
              <a:path extrusionOk="0" h="6995" w="6994">
                <a:moveTo>
                  <a:pt x="3497" y="0"/>
                </a:moveTo>
                <a:lnTo>
                  <a:pt x="0" y="3497"/>
                </a:lnTo>
                <a:lnTo>
                  <a:pt x="3497" y="6994"/>
                </a:lnTo>
                <a:lnTo>
                  <a:pt x="6993" y="3497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2" name="Google Shape;2232;p19"/>
          <p:cNvSpPr/>
          <p:nvPr/>
        </p:nvSpPr>
        <p:spPr>
          <a:xfrm rot="5400000">
            <a:off x="8354511" y="-29329"/>
            <a:ext cx="419748" cy="419807"/>
          </a:xfrm>
          <a:custGeom>
            <a:rect b="b" l="l" r="r" t="t"/>
            <a:pathLst>
              <a:path extrusionOk="0" h="7063" w="7062">
                <a:moveTo>
                  <a:pt x="3529" y="69"/>
                </a:moveTo>
                <a:lnTo>
                  <a:pt x="6991" y="3531"/>
                </a:lnTo>
                <a:lnTo>
                  <a:pt x="3529" y="6992"/>
                </a:lnTo>
                <a:lnTo>
                  <a:pt x="67" y="3531"/>
                </a:lnTo>
                <a:lnTo>
                  <a:pt x="3529" y="69"/>
                </a:lnTo>
                <a:close/>
                <a:moveTo>
                  <a:pt x="3531" y="0"/>
                </a:moveTo>
                <a:lnTo>
                  <a:pt x="17" y="3515"/>
                </a:lnTo>
                <a:lnTo>
                  <a:pt x="0" y="3532"/>
                </a:lnTo>
                <a:lnTo>
                  <a:pt x="3513" y="7045"/>
                </a:lnTo>
                <a:lnTo>
                  <a:pt x="3531" y="7062"/>
                </a:lnTo>
                <a:lnTo>
                  <a:pt x="7045" y="3547"/>
                </a:lnTo>
                <a:lnTo>
                  <a:pt x="7061" y="3531"/>
                </a:lnTo>
                <a:lnTo>
                  <a:pt x="3547" y="18"/>
                </a:lnTo>
                <a:lnTo>
                  <a:pt x="35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3" name="Google Shape;2233;p19"/>
          <p:cNvSpPr/>
          <p:nvPr/>
        </p:nvSpPr>
        <p:spPr>
          <a:xfrm rot="5400000">
            <a:off x="8525121" y="-66687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cubicBezTo>
                  <a:pt x="1" y="1"/>
                  <a:pt x="37" y="130"/>
                  <a:pt x="128" y="286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5"/>
                  <a:pt x="877" y="1109"/>
                  <a:pt x="1039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9" y="876"/>
                  <a:pt x="967" y="690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4" name="Google Shape;2234;p19"/>
          <p:cNvSpPr/>
          <p:nvPr/>
        </p:nvSpPr>
        <p:spPr>
          <a:xfrm rot="5400000">
            <a:off x="8525121" y="-66687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5" y="38"/>
                  <a:pt x="1039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7"/>
                </a:cubicBezTo>
                <a:cubicBezTo>
                  <a:pt x="448" y="1109"/>
                  <a:pt x="634" y="966"/>
                  <a:pt x="800" y="801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5" name="Google Shape;2235;p19"/>
          <p:cNvSpPr/>
          <p:nvPr/>
        </p:nvSpPr>
        <p:spPr>
          <a:xfrm rot="5400000">
            <a:off x="8525121" y="349982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cubicBezTo>
                  <a:pt x="1" y="1"/>
                  <a:pt x="38" y="130"/>
                  <a:pt x="128" y="286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90" y="965"/>
                  <a:pt x="878" y="1109"/>
                  <a:pt x="1038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7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6" name="Google Shape;2236;p19"/>
          <p:cNvSpPr/>
          <p:nvPr/>
        </p:nvSpPr>
        <p:spPr>
          <a:xfrm rot="5400000">
            <a:off x="8525091" y="350071"/>
            <a:ext cx="78755" cy="78695"/>
          </a:xfrm>
          <a:custGeom>
            <a:rect b="b" l="l" r="r" t="t"/>
            <a:pathLst>
              <a:path extrusionOk="0" h="1324" w="1325">
                <a:moveTo>
                  <a:pt x="1324" y="1"/>
                </a:moveTo>
                <a:cubicBezTo>
                  <a:pt x="1324" y="1"/>
                  <a:pt x="1194" y="38"/>
                  <a:pt x="1038" y="128"/>
                </a:cubicBezTo>
                <a:cubicBezTo>
                  <a:pt x="878" y="215"/>
                  <a:pt x="690" y="359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7"/>
                </a:cubicBezTo>
                <a:cubicBezTo>
                  <a:pt x="448" y="1109"/>
                  <a:pt x="635" y="966"/>
                  <a:pt x="801" y="801"/>
                </a:cubicBezTo>
                <a:cubicBezTo>
                  <a:pt x="965" y="634"/>
                  <a:pt x="1109" y="447"/>
                  <a:pt x="1197" y="286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7" name="Google Shape;2237;p19"/>
          <p:cNvSpPr/>
          <p:nvPr/>
        </p:nvSpPr>
        <p:spPr>
          <a:xfrm rot="5400000">
            <a:off x="8317291" y="141202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7" y="130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5"/>
                  <a:pt x="966" y="689"/>
                  <a:pt x="800" y="524"/>
                </a:cubicBezTo>
                <a:cubicBezTo>
                  <a:pt x="634" y="359"/>
                  <a:pt x="447" y="215"/>
                  <a:pt x="285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8" name="Google Shape;2238;p19"/>
          <p:cNvSpPr/>
          <p:nvPr/>
        </p:nvSpPr>
        <p:spPr>
          <a:xfrm rot="5400000">
            <a:off x="8317291" y="141202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4" y="37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59" y="689"/>
                  <a:pt x="215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5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6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9" name="Google Shape;2239;p19"/>
          <p:cNvSpPr/>
          <p:nvPr/>
        </p:nvSpPr>
        <p:spPr>
          <a:xfrm rot="5400000">
            <a:off x="8772875" y="-27814"/>
            <a:ext cx="415825" cy="415706"/>
          </a:xfrm>
          <a:custGeom>
            <a:rect b="b" l="l" r="r" t="t"/>
            <a:pathLst>
              <a:path extrusionOk="0" h="6994" w="6996">
                <a:moveTo>
                  <a:pt x="3499" y="1"/>
                </a:moveTo>
                <a:lnTo>
                  <a:pt x="1" y="3497"/>
                </a:lnTo>
                <a:lnTo>
                  <a:pt x="3499" y="6994"/>
                </a:lnTo>
                <a:lnTo>
                  <a:pt x="6995" y="3497"/>
                </a:lnTo>
                <a:lnTo>
                  <a:pt x="349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0" name="Google Shape;2240;p19"/>
          <p:cNvSpPr/>
          <p:nvPr/>
        </p:nvSpPr>
        <p:spPr>
          <a:xfrm rot="5400000">
            <a:off x="8941404" y="-67192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8" y="129"/>
                  <a:pt x="128" y="286"/>
                </a:cubicBezTo>
                <a:cubicBezTo>
                  <a:pt x="216" y="446"/>
                  <a:pt x="360" y="634"/>
                  <a:pt x="524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5"/>
                  <a:pt x="966" y="689"/>
                  <a:pt x="800" y="523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1" name="Google Shape;2241;p19"/>
          <p:cNvSpPr/>
          <p:nvPr/>
        </p:nvSpPr>
        <p:spPr>
          <a:xfrm rot="5400000">
            <a:off x="8941375" y="-67103"/>
            <a:ext cx="78755" cy="78636"/>
          </a:xfrm>
          <a:custGeom>
            <a:rect b="b" l="l" r="r" t="t"/>
            <a:pathLst>
              <a:path extrusionOk="0" h="1323" w="1325">
                <a:moveTo>
                  <a:pt x="1324" y="0"/>
                </a:moveTo>
                <a:cubicBezTo>
                  <a:pt x="1324" y="0"/>
                  <a:pt x="1194" y="36"/>
                  <a:pt x="1038" y="128"/>
                </a:cubicBezTo>
                <a:cubicBezTo>
                  <a:pt x="878" y="215"/>
                  <a:pt x="690" y="359"/>
                  <a:pt x="524" y="523"/>
                </a:cubicBezTo>
                <a:cubicBezTo>
                  <a:pt x="360" y="689"/>
                  <a:pt x="216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7" y="1196"/>
                </a:cubicBezTo>
                <a:cubicBezTo>
                  <a:pt x="448" y="1109"/>
                  <a:pt x="635" y="966"/>
                  <a:pt x="801" y="800"/>
                </a:cubicBezTo>
                <a:cubicBezTo>
                  <a:pt x="965" y="634"/>
                  <a:pt x="1109" y="446"/>
                  <a:pt x="1197" y="286"/>
                </a:cubicBezTo>
                <a:cubicBezTo>
                  <a:pt x="1288" y="129"/>
                  <a:pt x="1324" y="0"/>
                  <a:pt x="13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2" name="Google Shape;2242;p19"/>
          <p:cNvSpPr/>
          <p:nvPr/>
        </p:nvSpPr>
        <p:spPr>
          <a:xfrm rot="5400000">
            <a:off x="8941434" y="349566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cubicBezTo>
                  <a:pt x="0" y="0"/>
                  <a:pt x="36" y="129"/>
                  <a:pt x="127" y="286"/>
                </a:cubicBezTo>
                <a:cubicBezTo>
                  <a:pt x="214" y="446"/>
                  <a:pt x="358" y="634"/>
                  <a:pt x="523" y="800"/>
                </a:cubicBezTo>
                <a:cubicBezTo>
                  <a:pt x="689" y="965"/>
                  <a:pt x="877" y="1109"/>
                  <a:pt x="1037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5" y="1038"/>
                </a:cubicBezTo>
                <a:cubicBezTo>
                  <a:pt x="1108" y="875"/>
                  <a:pt x="965" y="689"/>
                  <a:pt x="799" y="523"/>
                </a:cubicBezTo>
                <a:cubicBezTo>
                  <a:pt x="634" y="359"/>
                  <a:pt x="446" y="215"/>
                  <a:pt x="285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3" name="Google Shape;2243;p19"/>
          <p:cNvSpPr/>
          <p:nvPr/>
        </p:nvSpPr>
        <p:spPr>
          <a:xfrm rot="5400000">
            <a:off x="8941434" y="349566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6"/>
                  <a:pt x="1037" y="128"/>
                </a:cubicBezTo>
                <a:cubicBezTo>
                  <a:pt x="877" y="215"/>
                  <a:pt x="689" y="359"/>
                  <a:pt x="523" y="523"/>
                </a:cubicBezTo>
                <a:cubicBezTo>
                  <a:pt x="358" y="689"/>
                  <a:pt x="214" y="877"/>
                  <a:pt x="127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6"/>
                </a:cubicBezTo>
                <a:cubicBezTo>
                  <a:pt x="448" y="1109"/>
                  <a:pt x="634" y="966"/>
                  <a:pt x="799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4" name="Google Shape;2244;p19"/>
          <p:cNvSpPr/>
          <p:nvPr/>
        </p:nvSpPr>
        <p:spPr>
          <a:xfrm rot="5400000">
            <a:off x="8733604" y="140607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7" y="129"/>
                  <a:pt x="128" y="287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5"/>
                  <a:pt x="877" y="1109"/>
                  <a:pt x="1038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8"/>
                </a:cubicBezTo>
                <a:cubicBezTo>
                  <a:pt x="1109" y="876"/>
                  <a:pt x="966" y="690"/>
                  <a:pt x="800" y="524"/>
                </a:cubicBezTo>
                <a:cubicBezTo>
                  <a:pt x="634" y="360"/>
                  <a:pt x="447" y="216"/>
                  <a:pt x="286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5" name="Google Shape;2245;p19"/>
          <p:cNvSpPr/>
          <p:nvPr/>
        </p:nvSpPr>
        <p:spPr>
          <a:xfrm rot="5400000">
            <a:off x="8733575" y="140696"/>
            <a:ext cx="78695" cy="78695"/>
          </a:xfrm>
          <a:custGeom>
            <a:rect b="b" l="l" r="r" t="t"/>
            <a:pathLst>
              <a:path extrusionOk="0" h="1324" w="1324">
                <a:moveTo>
                  <a:pt x="1324" y="1"/>
                </a:moveTo>
                <a:lnTo>
                  <a:pt x="1324" y="1"/>
                </a:lnTo>
                <a:cubicBezTo>
                  <a:pt x="1324" y="1"/>
                  <a:pt x="1195" y="37"/>
                  <a:pt x="1038" y="128"/>
                </a:cubicBezTo>
                <a:cubicBezTo>
                  <a:pt x="878" y="216"/>
                  <a:pt x="689" y="360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7"/>
                </a:cubicBezTo>
                <a:cubicBezTo>
                  <a:pt x="448" y="1109"/>
                  <a:pt x="635" y="966"/>
                  <a:pt x="800" y="801"/>
                </a:cubicBezTo>
                <a:cubicBezTo>
                  <a:pt x="965" y="634"/>
                  <a:pt x="1109" y="447"/>
                  <a:pt x="1196" y="287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6" name="Google Shape;2246;p19"/>
          <p:cNvSpPr/>
          <p:nvPr/>
        </p:nvSpPr>
        <p:spPr>
          <a:xfrm rot="5400000">
            <a:off x="5847952" y="-25287"/>
            <a:ext cx="415706" cy="415765"/>
          </a:xfrm>
          <a:custGeom>
            <a:rect b="b" l="l" r="r" t="t"/>
            <a:pathLst>
              <a:path extrusionOk="0" h="6995" w="6994">
                <a:moveTo>
                  <a:pt x="3497" y="0"/>
                </a:moveTo>
                <a:lnTo>
                  <a:pt x="0" y="3498"/>
                </a:lnTo>
                <a:lnTo>
                  <a:pt x="3497" y="6994"/>
                </a:lnTo>
                <a:lnTo>
                  <a:pt x="6993" y="3498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7" name="Google Shape;2247;p19"/>
          <p:cNvSpPr/>
          <p:nvPr/>
        </p:nvSpPr>
        <p:spPr>
          <a:xfrm rot="5400000">
            <a:off x="5845842" y="-27338"/>
            <a:ext cx="419867" cy="419748"/>
          </a:xfrm>
          <a:custGeom>
            <a:rect b="b" l="l" r="r" t="t"/>
            <a:pathLst>
              <a:path extrusionOk="0" h="7062" w="7064">
                <a:moveTo>
                  <a:pt x="3532" y="70"/>
                </a:moveTo>
                <a:lnTo>
                  <a:pt x="6993" y="3532"/>
                </a:lnTo>
                <a:lnTo>
                  <a:pt x="3532" y="6993"/>
                </a:lnTo>
                <a:lnTo>
                  <a:pt x="70" y="3532"/>
                </a:lnTo>
                <a:lnTo>
                  <a:pt x="3532" y="70"/>
                </a:lnTo>
                <a:close/>
                <a:moveTo>
                  <a:pt x="3532" y="0"/>
                </a:moveTo>
                <a:lnTo>
                  <a:pt x="18" y="3515"/>
                </a:lnTo>
                <a:lnTo>
                  <a:pt x="0" y="3532"/>
                </a:lnTo>
                <a:lnTo>
                  <a:pt x="3515" y="7045"/>
                </a:lnTo>
                <a:lnTo>
                  <a:pt x="3532" y="7061"/>
                </a:lnTo>
                <a:lnTo>
                  <a:pt x="7046" y="3548"/>
                </a:lnTo>
                <a:lnTo>
                  <a:pt x="7063" y="3532"/>
                </a:lnTo>
                <a:lnTo>
                  <a:pt x="3548" y="17"/>
                </a:lnTo>
                <a:lnTo>
                  <a:pt x="353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8" name="Google Shape;2248;p19"/>
          <p:cNvSpPr/>
          <p:nvPr/>
        </p:nvSpPr>
        <p:spPr>
          <a:xfrm rot="5400000">
            <a:off x="6016393" y="-64696"/>
            <a:ext cx="78755" cy="78695"/>
          </a:xfrm>
          <a:custGeom>
            <a:rect b="b" l="l" r="r" t="t"/>
            <a:pathLst>
              <a:path extrusionOk="0" h="1324" w="1325">
                <a:moveTo>
                  <a:pt x="1" y="0"/>
                </a:moveTo>
                <a:cubicBezTo>
                  <a:pt x="1" y="1"/>
                  <a:pt x="38" y="129"/>
                  <a:pt x="128" y="286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4"/>
                  <a:pt x="878" y="1109"/>
                  <a:pt x="1038" y="1196"/>
                </a:cubicBezTo>
                <a:cubicBezTo>
                  <a:pt x="1196" y="1287"/>
                  <a:pt x="1324" y="1323"/>
                  <a:pt x="1324" y="1323"/>
                </a:cubicBezTo>
                <a:cubicBezTo>
                  <a:pt x="1324" y="1323"/>
                  <a:pt x="1288" y="1194"/>
                  <a:pt x="1197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5" y="359"/>
                  <a:pt x="447" y="215"/>
                  <a:pt x="287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9" name="Google Shape;2249;p19"/>
          <p:cNvSpPr/>
          <p:nvPr/>
        </p:nvSpPr>
        <p:spPr>
          <a:xfrm rot="5400000">
            <a:off x="6016422" y="-64606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0"/>
                </a:moveTo>
                <a:lnTo>
                  <a:pt x="1323" y="0"/>
                </a:lnTo>
                <a:cubicBezTo>
                  <a:pt x="1323" y="0"/>
                  <a:pt x="1193" y="36"/>
                  <a:pt x="1038" y="128"/>
                </a:cubicBezTo>
                <a:cubicBezTo>
                  <a:pt x="877" y="215"/>
                  <a:pt x="690" y="359"/>
                  <a:pt x="523" y="524"/>
                </a:cubicBezTo>
                <a:cubicBezTo>
                  <a:pt x="359" y="690"/>
                  <a:pt x="215" y="877"/>
                  <a:pt x="127" y="1038"/>
                </a:cubicBezTo>
                <a:cubicBezTo>
                  <a:pt x="36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6"/>
                </a:cubicBezTo>
                <a:cubicBezTo>
                  <a:pt x="447" y="1109"/>
                  <a:pt x="634" y="966"/>
                  <a:pt x="800" y="801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29"/>
                  <a:pt x="1323" y="1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0" name="Google Shape;2250;p19"/>
          <p:cNvSpPr/>
          <p:nvPr/>
        </p:nvSpPr>
        <p:spPr>
          <a:xfrm rot="5400000">
            <a:off x="6016422" y="352062"/>
            <a:ext cx="78695" cy="78695"/>
          </a:xfrm>
          <a:custGeom>
            <a:rect b="b" l="l" r="r" t="t"/>
            <a:pathLst>
              <a:path extrusionOk="0" h="1324" w="1324">
                <a:moveTo>
                  <a:pt x="1" y="0"/>
                </a:moveTo>
                <a:lnTo>
                  <a:pt x="1" y="0"/>
                </a:lnTo>
                <a:cubicBezTo>
                  <a:pt x="1" y="1"/>
                  <a:pt x="37" y="129"/>
                  <a:pt x="128" y="286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90" y="964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6"/>
                  <a:pt x="966" y="690"/>
                  <a:pt x="800" y="524"/>
                </a:cubicBezTo>
                <a:cubicBezTo>
                  <a:pt x="634" y="359"/>
                  <a:pt x="447" y="215"/>
                  <a:pt x="285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1" name="Google Shape;2251;p19"/>
          <p:cNvSpPr/>
          <p:nvPr/>
        </p:nvSpPr>
        <p:spPr>
          <a:xfrm rot="5400000">
            <a:off x="6016422" y="352062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0"/>
                </a:moveTo>
                <a:cubicBezTo>
                  <a:pt x="1323" y="0"/>
                  <a:pt x="1194" y="36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59" y="690"/>
                  <a:pt x="215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5" y="1196"/>
                </a:cubicBezTo>
                <a:cubicBezTo>
                  <a:pt x="448" y="1109"/>
                  <a:pt x="634" y="966"/>
                  <a:pt x="800" y="801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29"/>
                  <a:pt x="1323" y="1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2" name="Google Shape;2252;p19"/>
          <p:cNvSpPr/>
          <p:nvPr/>
        </p:nvSpPr>
        <p:spPr>
          <a:xfrm rot="5400000">
            <a:off x="5808593" y="143163"/>
            <a:ext cx="78695" cy="78636"/>
          </a:xfrm>
          <a:custGeom>
            <a:rect b="b" l="l" r="r" t="t"/>
            <a:pathLst>
              <a:path extrusionOk="0" h="1323" w="1324">
                <a:moveTo>
                  <a:pt x="0" y="0"/>
                </a:moveTo>
                <a:cubicBezTo>
                  <a:pt x="0" y="0"/>
                  <a:pt x="37" y="129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89" y="964"/>
                  <a:pt x="878" y="1109"/>
                  <a:pt x="1038" y="1195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8" y="1194"/>
                  <a:pt x="1196" y="1038"/>
                </a:cubicBezTo>
                <a:cubicBezTo>
                  <a:pt x="1109" y="875"/>
                  <a:pt x="966" y="689"/>
                  <a:pt x="801" y="524"/>
                </a:cubicBezTo>
                <a:cubicBezTo>
                  <a:pt x="635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3" name="Google Shape;2253;p19"/>
          <p:cNvSpPr/>
          <p:nvPr/>
        </p:nvSpPr>
        <p:spPr>
          <a:xfrm rot="5400000">
            <a:off x="5808593" y="145723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lnTo>
                  <a:pt x="1323" y="0"/>
                </a:lnTo>
                <a:cubicBezTo>
                  <a:pt x="1323" y="0"/>
                  <a:pt x="1194" y="36"/>
                  <a:pt x="1037" y="128"/>
                </a:cubicBezTo>
                <a:cubicBezTo>
                  <a:pt x="877" y="215"/>
                  <a:pt x="690" y="359"/>
                  <a:pt x="523" y="524"/>
                </a:cubicBezTo>
                <a:cubicBezTo>
                  <a:pt x="358" y="689"/>
                  <a:pt x="214" y="876"/>
                  <a:pt x="127" y="1038"/>
                </a:cubicBezTo>
                <a:cubicBezTo>
                  <a:pt x="35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5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4" name="Google Shape;2254;p19"/>
          <p:cNvSpPr/>
          <p:nvPr/>
        </p:nvSpPr>
        <p:spPr>
          <a:xfrm rot="5400000">
            <a:off x="6264266" y="-25822"/>
            <a:ext cx="415765" cy="415706"/>
          </a:xfrm>
          <a:custGeom>
            <a:rect b="b" l="l" r="r" t="t"/>
            <a:pathLst>
              <a:path extrusionOk="0" h="6994" w="6995">
                <a:moveTo>
                  <a:pt x="3497" y="1"/>
                </a:moveTo>
                <a:lnTo>
                  <a:pt x="1" y="3497"/>
                </a:lnTo>
                <a:lnTo>
                  <a:pt x="3497" y="6994"/>
                </a:lnTo>
                <a:lnTo>
                  <a:pt x="6994" y="3497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5" name="Google Shape;2255;p19"/>
          <p:cNvSpPr/>
          <p:nvPr/>
        </p:nvSpPr>
        <p:spPr>
          <a:xfrm rot="5400000">
            <a:off x="6262215" y="-27873"/>
            <a:ext cx="419807" cy="419807"/>
          </a:xfrm>
          <a:custGeom>
            <a:rect b="b" l="l" r="r" t="t"/>
            <a:pathLst>
              <a:path extrusionOk="0" h="7063" w="7063">
                <a:moveTo>
                  <a:pt x="3530" y="70"/>
                </a:moveTo>
                <a:lnTo>
                  <a:pt x="6993" y="3532"/>
                </a:lnTo>
                <a:lnTo>
                  <a:pt x="3530" y="6994"/>
                </a:lnTo>
                <a:lnTo>
                  <a:pt x="69" y="3532"/>
                </a:lnTo>
                <a:lnTo>
                  <a:pt x="3530" y="70"/>
                </a:lnTo>
                <a:close/>
                <a:moveTo>
                  <a:pt x="3530" y="1"/>
                </a:moveTo>
                <a:lnTo>
                  <a:pt x="17" y="3515"/>
                </a:lnTo>
                <a:lnTo>
                  <a:pt x="1" y="3532"/>
                </a:lnTo>
                <a:lnTo>
                  <a:pt x="3514" y="7046"/>
                </a:lnTo>
                <a:lnTo>
                  <a:pt x="3530" y="7063"/>
                </a:lnTo>
                <a:lnTo>
                  <a:pt x="7046" y="3548"/>
                </a:lnTo>
                <a:lnTo>
                  <a:pt x="7062" y="3530"/>
                </a:lnTo>
                <a:lnTo>
                  <a:pt x="3548" y="17"/>
                </a:lnTo>
                <a:lnTo>
                  <a:pt x="35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6" name="Google Shape;2256;p19"/>
          <p:cNvSpPr/>
          <p:nvPr/>
        </p:nvSpPr>
        <p:spPr>
          <a:xfrm rot="5400000">
            <a:off x="6432795" y="-65141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cubicBezTo>
                  <a:pt x="1" y="1"/>
                  <a:pt x="37" y="131"/>
                  <a:pt x="128" y="286"/>
                </a:cubicBezTo>
                <a:cubicBezTo>
                  <a:pt x="216" y="447"/>
                  <a:pt x="360" y="634"/>
                  <a:pt x="524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8"/>
                  <a:pt x="1323" y="1324"/>
                  <a:pt x="1323" y="1324"/>
                </a:cubicBezTo>
                <a:cubicBezTo>
                  <a:pt x="1323" y="1324"/>
                  <a:pt x="1287" y="1195"/>
                  <a:pt x="1196" y="1038"/>
                </a:cubicBezTo>
                <a:cubicBezTo>
                  <a:pt x="1108" y="876"/>
                  <a:pt x="966" y="690"/>
                  <a:pt x="800" y="523"/>
                </a:cubicBezTo>
                <a:cubicBezTo>
                  <a:pt x="634" y="359"/>
                  <a:pt x="447" y="215"/>
                  <a:pt x="285" y="127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7" name="Google Shape;2257;p19"/>
          <p:cNvSpPr/>
          <p:nvPr/>
        </p:nvSpPr>
        <p:spPr>
          <a:xfrm rot="5400000">
            <a:off x="6432795" y="-65141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5" y="38"/>
                  <a:pt x="1038" y="127"/>
                </a:cubicBezTo>
                <a:cubicBezTo>
                  <a:pt x="877" y="215"/>
                  <a:pt x="690" y="359"/>
                  <a:pt x="524" y="523"/>
                </a:cubicBezTo>
                <a:cubicBezTo>
                  <a:pt x="360" y="690"/>
                  <a:pt x="216" y="877"/>
                  <a:pt x="128" y="1038"/>
                </a:cubicBezTo>
                <a:cubicBezTo>
                  <a:pt x="37" y="1195"/>
                  <a:pt x="1" y="1324"/>
                  <a:pt x="1" y="1324"/>
                </a:cubicBezTo>
                <a:cubicBezTo>
                  <a:pt x="1" y="1324"/>
                  <a:pt x="129" y="1288"/>
                  <a:pt x="285" y="1196"/>
                </a:cubicBezTo>
                <a:cubicBezTo>
                  <a:pt x="448" y="1109"/>
                  <a:pt x="634" y="967"/>
                  <a:pt x="800" y="800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30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8" name="Google Shape;2258;p19"/>
          <p:cNvSpPr/>
          <p:nvPr/>
        </p:nvSpPr>
        <p:spPr>
          <a:xfrm rot="5400000">
            <a:off x="6432825" y="351498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lnTo>
                  <a:pt x="0" y="1"/>
                </a:lnTo>
                <a:cubicBezTo>
                  <a:pt x="0" y="1"/>
                  <a:pt x="37" y="131"/>
                  <a:pt x="128" y="286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5"/>
                  <a:pt x="878" y="1109"/>
                  <a:pt x="1038" y="1196"/>
                </a:cubicBezTo>
                <a:cubicBezTo>
                  <a:pt x="1194" y="1288"/>
                  <a:pt x="1323" y="1324"/>
                  <a:pt x="1323" y="1324"/>
                </a:cubicBezTo>
                <a:cubicBezTo>
                  <a:pt x="1323" y="1324"/>
                  <a:pt x="1287" y="1195"/>
                  <a:pt x="1196" y="1038"/>
                </a:cubicBezTo>
                <a:cubicBezTo>
                  <a:pt x="1109" y="876"/>
                  <a:pt x="966" y="690"/>
                  <a:pt x="800" y="523"/>
                </a:cubicBezTo>
                <a:cubicBezTo>
                  <a:pt x="634" y="359"/>
                  <a:pt x="447" y="215"/>
                  <a:pt x="286" y="127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9" name="Google Shape;2259;p19"/>
          <p:cNvSpPr/>
          <p:nvPr/>
        </p:nvSpPr>
        <p:spPr>
          <a:xfrm rot="5400000">
            <a:off x="6432825" y="351498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4" y="38"/>
                  <a:pt x="1038" y="127"/>
                </a:cubicBezTo>
                <a:cubicBezTo>
                  <a:pt x="878" y="215"/>
                  <a:pt x="689" y="359"/>
                  <a:pt x="524" y="523"/>
                </a:cubicBezTo>
                <a:cubicBezTo>
                  <a:pt x="359" y="690"/>
                  <a:pt x="215" y="877"/>
                  <a:pt x="128" y="1038"/>
                </a:cubicBezTo>
                <a:cubicBezTo>
                  <a:pt x="36" y="1195"/>
                  <a:pt x="0" y="1324"/>
                  <a:pt x="0" y="1324"/>
                </a:cubicBezTo>
                <a:cubicBezTo>
                  <a:pt x="0" y="1324"/>
                  <a:pt x="129" y="1288"/>
                  <a:pt x="286" y="1196"/>
                </a:cubicBezTo>
                <a:cubicBezTo>
                  <a:pt x="448" y="1109"/>
                  <a:pt x="634" y="967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30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0" name="Google Shape;2260;p19"/>
          <p:cNvSpPr/>
          <p:nvPr/>
        </p:nvSpPr>
        <p:spPr>
          <a:xfrm rot="5400000">
            <a:off x="6224966" y="142688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6" y="130"/>
                  <a:pt x="128" y="285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4"/>
                  <a:pt x="876" y="1108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7"/>
                </a:cubicBezTo>
                <a:cubicBezTo>
                  <a:pt x="1108" y="876"/>
                  <a:pt x="966" y="690"/>
                  <a:pt x="799" y="523"/>
                </a:cubicBezTo>
                <a:cubicBezTo>
                  <a:pt x="634" y="358"/>
                  <a:pt x="447" y="214"/>
                  <a:pt x="285" y="127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1" name="Google Shape;2261;p19"/>
          <p:cNvSpPr/>
          <p:nvPr/>
        </p:nvSpPr>
        <p:spPr>
          <a:xfrm rot="5400000">
            <a:off x="6224966" y="142688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lnTo>
                  <a:pt x="1323" y="1"/>
                </a:lnTo>
                <a:cubicBezTo>
                  <a:pt x="1323" y="1"/>
                  <a:pt x="1194" y="38"/>
                  <a:pt x="1038" y="127"/>
                </a:cubicBezTo>
                <a:cubicBezTo>
                  <a:pt x="876" y="214"/>
                  <a:pt x="689" y="358"/>
                  <a:pt x="524" y="523"/>
                </a:cubicBezTo>
                <a:cubicBezTo>
                  <a:pt x="359" y="690"/>
                  <a:pt x="215" y="877"/>
                  <a:pt x="128" y="1037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5" y="1196"/>
                </a:cubicBezTo>
                <a:cubicBezTo>
                  <a:pt x="448" y="1108"/>
                  <a:pt x="634" y="966"/>
                  <a:pt x="799" y="800"/>
                </a:cubicBezTo>
                <a:cubicBezTo>
                  <a:pt x="964" y="634"/>
                  <a:pt x="1108" y="447"/>
                  <a:pt x="1195" y="285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2" name="Google Shape;2262;p19"/>
          <p:cNvSpPr/>
          <p:nvPr/>
        </p:nvSpPr>
        <p:spPr>
          <a:xfrm rot="5400000">
            <a:off x="6684175" y="-26090"/>
            <a:ext cx="415765" cy="415765"/>
          </a:xfrm>
          <a:custGeom>
            <a:rect b="b" l="l" r="r" t="t"/>
            <a:pathLst>
              <a:path extrusionOk="0" h="6995" w="6995">
                <a:moveTo>
                  <a:pt x="3498" y="0"/>
                </a:moveTo>
                <a:lnTo>
                  <a:pt x="1" y="3498"/>
                </a:lnTo>
                <a:lnTo>
                  <a:pt x="3498" y="6995"/>
                </a:lnTo>
                <a:lnTo>
                  <a:pt x="6995" y="3498"/>
                </a:lnTo>
                <a:lnTo>
                  <a:pt x="34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3" name="Google Shape;2263;p19"/>
          <p:cNvSpPr/>
          <p:nvPr/>
        </p:nvSpPr>
        <p:spPr>
          <a:xfrm rot="5400000">
            <a:off x="6682035" y="-28170"/>
            <a:ext cx="419807" cy="419807"/>
          </a:xfrm>
          <a:custGeom>
            <a:rect b="b" l="l" r="r" t="t"/>
            <a:pathLst>
              <a:path extrusionOk="0" h="7063" w="7063">
                <a:moveTo>
                  <a:pt x="3532" y="69"/>
                </a:moveTo>
                <a:lnTo>
                  <a:pt x="6994" y="3531"/>
                </a:lnTo>
                <a:lnTo>
                  <a:pt x="3532" y="6993"/>
                </a:lnTo>
                <a:lnTo>
                  <a:pt x="70" y="3531"/>
                </a:lnTo>
                <a:lnTo>
                  <a:pt x="3532" y="69"/>
                </a:lnTo>
                <a:close/>
                <a:moveTo>
                  <a:pt x="3531" y="1"/>
                </a:moveTo>
                <a:lnTo>
                  <a:pt x="17" y="3516"/>
                </a:lnTo>
                <a:lnTo>
                  <a:pt x="1" y="3532"/>
                </a:lnTo>
                <a:lnTo>
                  <a:pt x="3515" y="7045"/>
                </a:lnTo>
                <a:lnTo>
                  <a:pt x="3532" y="7063"/>
                </a:lnTo>
                <a:lnTo>
                  <a:pt x="7046" y="3549"/>
                </a:lnTo>
                <a:lnTo>
                  <a:pt x="7063" y="3532"/>
                </a:lnTo>
                <a:lnTo>
                  <a:pt x="3549" y="18"/>
                </a:lnTo>
                <a:lnTo>
                  <a:pt x="35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4" name="Google Shape;2264;p19"/>
          <p:cNvSpPr/>
          <p:nvPr/>
        </p:nvSpPr>
        <p:spPr>
          <a:xfrm rot="5400000">
            <a:off x="6852675" y="-65439"/>
            <a:ext cx="78695" cy="78695"/>
          </a:xfrm>
          <a:custGeom>
            <a:rect b="b" l="l" r="r" t="t"/>
            <a:pathLst>
              <a:path extrusionOk="0" h="1324" w="1324">
                <a:moveTo>
                  <a:pt x="0" y="1"/>
                </a:moveTo>
                <a:cubicBezTo>
                  <a:pt x="0" y="1"/>
                  <a:pt x="38" y="129"/>
                  <a:pt x="128" y="287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90" y="965"/>
                  <a:pt x="877" y="1109"/>
                  <a:pt x="1038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8"/>
                </a:cubicBezTo>
                <a:cubicBezTo>
                  <a:pt x="1108" y="876"/>
                  <a:pt x="966" y="690"/>
                  <a:pt x="800" y="524"/>
                </a:cubicBezTo>
                <a:cubicBezTo>
                  <a:pt x="634" y="360"/>
                  <a:pt x="447" y="216"/>
                  <a:pt x="285" y="128"/>
                </a:cubicBezTo>
                <a:cubicBezTo>
                  <a:pt x="129" y="37"/>
                  <a:pt x="1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5" name="Google Shape;2265;p19"/>
          <p:cNvSpPr/>
          <p:nvPr/>
        </p:nvSpPr>
        <p:spPr>
          <a:xfrm rot="5400000">
            <a:off x="6852675" y="-65379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4" y="37"/>
                  <a:pt x="1038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6" y="1197"/>
                </a:cubicBezTo>
                <a:cubicBezTo>
                  <a:pt x="448" y="1109"/>
                  <a:pt x="634" y="967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6" name="Google Shape;2266;p19"/>
          <p:cNvSpPr/>
          <p:nvPr/>
        </p:nvSpPr>
        <p:spPr>
          <a:xfrm rot="5400000">
            <a:off x="6852675" y="351289"/>
            <a:ext cx="78695" cy="78695"/>
          </a:xfrm>
          <a:custGeom>
            <a:rect b="b" l="l" r="r" t="t"/>
            <a:pathLst>
              <a:path extrusionOk="0" h="1324" w="1324">
                <a:moveTo>
                  <a:pt x="0" y="1"/>
                </a:moveTo>
                <a:cubicBezTo>
                  <a:pt x="0" y="1"/>
                  <a:pt x="36" y="129"/>
                  <a:pt x="128" y="287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5"/>
                  <a:pt x="877" y="1109"/>
                  <a:pt x="1038" y="1197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7" y="1195"/>
                  <a:pt x="1196" y="1038"/>
                </a:cubicBezTo>
                <a:cubicBezTo>
                  <a:pt x="1109" y="876"/>
                  <a:pt x="966" y="690"/>
                  <a:pt x="800" y="524"/>
                </a:cubicBezTo>
                <a:cubicBezTo>
                  <a:pt x="635" y="360"/>
                  <a:pt x="446" y="216"/>
                  <a:pt x="286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7" name="Google Shape;2267;p19"/>
          <p:cNvSpPr/>
          <p:nvPr/>
        </p:nvSpPr>
        <p:spPr>
          <a:xfrm rot="5400000">
            <a:off x="6852675" y="351289"/>
            <a:ext cx="78695" cy="78695"/>
          </a:xfrm>
          <a:custGeom>
            <a:rect b="b" l="l" r="r" t="t"/>
            <a:pathLst>
              <a:path extrusionOk="0" h="1324" w="1324">
                <a:moveTo>
                  <a:pt x="1324" y="1"/>
                </a:moveTo>
                <a:cubicBezTo>
                  <a:pt x="1324" y="1"/>
                  <a:pt x="1195" y="37"/>
                  <a:pt x="1038" y="128"/>
                </a:cubicBezTo>
                <a:cubicBezTo>
                  <a:pt x="877" y="216"/>
                  <a:pt x="689" y="360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7"/>
                </a:cubicBezTo>
                <a:cubicBezTo>
                  <a:pt x="448" y="1109"/>
                  <a:pt x="635" y="967"/>
                  <a:pt x="800" y="801"/>
                </a:cubicBezTo>
                <a:cubicBezTo>
                  <a:pt x="965" y="634"/>
                  <a:pt x="1109" y="447"/>
                  <a:pt x="1196" y="287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8" name="Google Shape;2268;p19"/>
          <p:cNvSpPr/>
          <p:nvPr/>
        </p:nvSpPr>
        <p:spPr>
          <a:xfrm rot="5400000">
            <a:off x="6644875" y="142480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lnTo>
                  <a:pt x="0" y="0"/>
                </a:lnTo>
                <a:cubicBezTo>
                  <a:pt x="0" y="0"/>
                  <a:pt x="36" y="129"/>
                  <a:pt x="128" y="286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5"/>
                  <a:pt x="877" y="1109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9" y="876"/>
                  <a:pt x="966" y="689"/>
                  <a:pt x="800" y="524"/>
                </a:cubicBezTo>
                <a:cubicBezTo>
                  <a:pt x="634" y="359"/>
                  <a:pt x="446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9" name="Google Shape;2269;p19"/>
          <p:cNvSpPr/>
          <p:nvPr/>
        </p:nvSpPr>
        <p:spPr>
          <a:xfrm rot="5400000">
            <a:off x="6644875" y="142480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7"/>
                  <a:pt x="1038" y="128"/>
                </a:cubicBezTo>
                <a:cubicBezTo>
                  <a:pt x="877" y="215"/>
                  <a:pt x="689" y="359"/>
                  <a:pt x="524" y="524"/>
                </a:cubicBezTo>
                <a:cubicBezTo>
                  <a:pt x="359" y="689"/>
                  <a:pt x="215" y="878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7" y="1109"/>
                  <a:pt x="634" y="966"/>
                  <a:pt x="800" y="801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0" name="Google Shape;2270;p19"/>
          <p:cNvSpPr/>
          <p:nvPr/>
        </p:nvSpPr>
        <p:spPr>
          <a:xfrm rot="5400000">
            <a:off x="7100488" y="-26625"/>
            <a:ext cx="415765" cy="415765"/>
          </a:xfrm>
          <a:custGeom>
            <a:rect b="b" l="l" r="r" t="t"/>
            <a:pathLst>
              <a:path extrusionOk="0" h="6995" w="6995">
                <a:moveTo>
                  <a:pt x="3498" y="1"/>
                </a:moveTo>
                <a:lnTo>
                  <a:pt x="1" y="3498"/>
                </a:lnTo>
                <a:lnTo>
                  <a:pt x="3498" y="6994"/>
                </a:lnTo>
                <a:lnTo>
                  <a:pt x="6995" y="3498"/>
                </a:lnTo>
                <a:lnTo>
                  <a:pt x="34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1" name="Google Shape;2271;p19"/>
          <p:cNvSpPr/>
          <p:nvPr/>
        </p:nvSpPr>
        <p:spPr>
          <a:xfrm rot="5400000">
            <a:off x="7098438" y="-28675"/>
            <a:ext cx="419748" cy="419807"/>
          </a:xfrm>
          <a:custGeom>
            <a:rect b="b" l="l" r="r" t="t"/>
            <a:pathLst>
              <a:path extrusionOk="0" h="7063" w="7062">
                <a:moveTo>
                  <a:pt x="3531" y="69"/>
                </a:moveTo>
                <a:lnTo>
                  <a:pt x="6993" y="3532"/>
                </a:lnTo>
                <a:lnTo>
                  <a:pt x="3531" y="6993"/>
                </a:lnTo>
                <a:lnTo>
                  <a:pt x="69" y="3532"/>
                </a:lnTo>
                <a:lnTo>
                  <a:pt x="3531" y="69"/>
                </a:lnTo>
                <a:close/>
                <a:moveTo>
                  <a:pt x="3531" y="0"/>
                </a:moveTo>
                <a:lnTo>
                  <a:pt x="18" y="3514"/>
                </a:lnTo>
                <a:lnTo>
                  <a:pt x="1" y="3532"/>
                </a:lnTo>
                <a:lnTo>
                  <a:pt x="3516" y="7046"/>
                </a:lnTo>
                <a:lnTo>
                  <a:pt x="3532" y="7062"/>
                </a:lnTo>
                <a:lnTo>
                  <a:pt x="7045" y="3547"/>
                </a:lnTo>
                <a:lnTo>
                  <a:pt x="7062" y="3530"/>
                </a:lnTo>
                <a:lnTo>
                  <a:pt x="3548" y="17"/>
                </a:lnTo>
                <a:lnTo>
                  <a:pt x="35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2" name="Google Shape;2272;p19"/>
          <p:cNvSpPr/>
          <p:nvPr/>
        </p:nvSpPr>
        <p:spPr>
          <a:xfrm rot="5400000">
            <a:off x="7268959" y="-65884"/>
            <a:ext cx="78695" cy="78636"/>
          </a:xfrm>
          <a:custGeom>
            <a:rect b="b" l="l" r="r" t="t"/>
            <a:pathLst>
              <a:path extrusionOk="0" h="1323" w="1324">
                <a:moveTo>
                  <a:pt x="0" y="0"/>
                </a:moveTo>
                <a:cubicBezTo>
                  <a:pt x="0" y="0"/>
                  <a:pt x="36" y="129"/>
                  <a:pt x="128" y="286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5"/>
                  <a:pt x="877" y="1109"/>
                  <a:pt x="1038" y="1196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7" y="1194"/>
                  <a:pt x="1196" y="1038"/>
                </a:cubicBezTo>
                <a:cubicBezTo>
                  <a:pt x="1109" y="876"/>
                  <a:pt x="966" y="689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3" name="Google Shape;2273;p19"/>
          <p:cNvSpPr/>
          <p:nvPr/>
        </p:nvSpPr>
        <p:spPr>
          <a:xfrm rot="5400000">
            <a:off x="7268959" y="-65884"/>
            <a:ext cx="78695" cy="78636"/>
          </a:xfrm>
          <a:custGeom>
            <a:rect b="b" l="l" r="r" t="t"/>
            <a:pathLst>
              <a:path extrusionOk="0" h="1323" w="1324">
                <a:moveTo>
                  <a:pt x="1324" y="0"/>
                </a:moveTo>
                <a:cubicBezTo>
                  <a:pt x="1324" y="0"/>
                  <a:pt x="1195" y="36"/>
                  <a:pt x="1038" y="128"/>
                </a:cubicBezTo>
                <a:cubicBezTo>
                  <a:pt x="877" y="215"/>
                  <a:pt x="689" y="359"/>
                  <a:pt x="524" y="524"/>
                </a:cubicBezTo>
                <a:cubicBezTo>
                  <a:pt x="359" y="689"/>
                  <a:pt x="215" y="878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8" y="129"/>
                  <a:pt x="1324" y="0"/>
                  <a:pt x="13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4" name="Google Shape;2274;p19"/>
          <p:cNvSpPr/>
          <p:nvPr/>
        </p:nvSpPr>
        <p:spPr>
          <a:xfrm rot="5400000">
            <a:off x="7268959" y="350784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lnTo>
                  <a:pt x="1" y="0"/>
                </a:lnTo>
                <a:cubicBezTo>
                  <a:pt x="1" y="0"/>
                  <a:pt x="38" y="129"/>
                  <a:pt x="127" y="286"/>
                </a:cubicBezTo>
                <a:cubicBezTo>
                  <a:pt x="215" y="447"/>
                  <a:pt x="359" y="634"/>
                  <a:pt x="523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9" y="876"/>
                  <a:pt x="966" y="689"/>
                  <a:pt x="800" y="524"/>
                </a:cubicBezTo>
                <a:cubicBezTo>
                  <a:pt x="634" y="359"/>
                  <a:pt x="446" y="215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5" name="Google Shape;2275;p19"/>
          <p:cNvSpPr/>
          <p:nvPr/>
        </p:nvSpPr>
        <p:spPr>
          <a:xfrm rot="5400000">
            <a:off x="7268959" y="350844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4" y="36"/>
                  <a:pt x="1039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89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30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6" name="Google Shape;2276;p19"/>
          <p:cNvSpPr/>
          <p:nvPr/>
        </p:nvSpPr>
        <p:spPr>
          <a:xfrm rot="5400000">
            <a:off x="7061099" y="141915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7" y="130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6"/>
                  <a:pt x="878" y="1110"/>
                  <a:pt x="1039" y="1197"/>
                </a:cubicBezTo>
                <a:cubicBezTo>
                  <a:pt x="1196" y="1287"/>
                  <a:pt x="1324" y="1323"/>
                  <a:pt x="1324" y="1323"/>
                </a:cubicBezTo>
                <a:cubicBezTo>
                  <a:pt x="1324" y="1323"/>
                  <a:pt x="1287" y="1195"/>
                  <a:pt x="1197" y="1039"/>
                </a:cubicBezTo>
                <a:cubicBezTo>
                  <a:pt x="1109" y="876"/>
                  <a:pt x="967" y="690"/>
                  <a:pt x="801" y="524"/>
                </a:cubicBezTo>
                <a:cubicBezTo>
                  <a:pt x="635" y="360"/>
                  <a:pt x="447" y="216"/>
                  <a:pt x="287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7" name="Google Shape;2277;p19"/>
          <p:cNvSpPr/>
          <p:nvPr/>
        </p:nvSpPr>
        <p:spPr>
          <a:xfrm rot="5400000">
            <a:off x="7061099" y="141915"/>
            <a:ext cx="78755" cy="78695"/>
          </a:xfrm>
          <a:custGeom>
            <a:rect b="b" l="l" r="r" t="t"/>
            <a:pathLst>
              <a:path extrusionOk="0" h="1324" w="1325">
                <a:moveTo>
                  <a:pt x="1324" y="1"/>
                </a:moveTo>
                <a:lnTo>
                  <a:pt x="1324" y="1"/>
                </a:lnTo>
                <a:cubicBezTo>
                  <a:pt x="1324" y="1"/>
                  <a:pt x="1196" y="37"/>
                  <a:pt x="1039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8"/>
                  <a:pt x="128" y="1039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10"/>
                  <a:pt x="635" y="967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8" y="130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8" name="Google Shape;2278;p19"/>
          <p:cNvSpPr/>
          <p:nvPr/>
        </p:nvSpPr>
        <p:spPr>
          <a:xfrm rot="5400000">
            <a:off x="5217737" y="-232946"/>
            <a:ext cx="419748" cy="419748"/>
          </a:xfrm>
          <a:custGeom>
            <a:rect b="b" l="l" r="r" t="t"/>
            <a:pathLst>
              <a:path extrusionOk="0" h="7062" w="7062">
                <a:moveTo>
                  <a:pt x="3531" y="69"/>
                </a:moveTo>
                <a:lnTo>
                  <a:pt x="6992" y="3531"/>
                </a:lnTo>
                <a:lnTo>
                  <a:pt x="3531" y="6993"/>
                </a:lnTo>
                <a:lnTo>
                  <a:pt x="69" y="3531"/>
                </a:lnTo>
                <a:lnTo>
                  <a:pt x="3531" y="69"/>
                </a:lnTo>
                <a:close/>
                <a:moveTo>
                  <a:pt x="3531" y="1"/>
                </a:moveTo>
                <a:lnTo>
                  <a:pt x="18" y="3516"/>
                </a:lnTo>
                <a:lnTo>
                  <a:pt x="0" y="3532"/>
                </a:lnTo>
                <a:lnTo>
                  <a:pt x="3514" y="7045"/>
                </a:lnTo>
                <a:lnTo>
                  <a:pt x="3531" y="7062"/>
                </a:lnTo>
                <a:lnTo>
                  <a:pt x="7045" y="3549"/>
                </a:lnTo>
                <a:lnTo>
                  <a:pt x="7061" y="3532"/>
                </a:lnTo>
                <a:lnTo>
                  <a:pt x="3547" y="17"/>
                </a:lnTo>
                <a:lnTo>
                  <a:pt x="35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9" name="Google Shape;2279;p19"/>
          <p:cNvSpPr/>
          <p:nvPr/>
        </p:nvSpPr>
        <p:spPr>
          <a:xfrm rot="5400000">
            <a:off x="5388229" y="-270244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7" y="129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6"/>
                  <a:pt x="878" y="1110"/>
                  <a:pt x="1039" y="1197"/>
                </a:cubicBezTo>
                <a:cubicBezTo>
                  <a:pt x="1196" y="1287"/>
                  <a:pt x="1325" y="1323"/>
                  <a:pt x="1325" y="1323"/>
                </a:cubicBezTo>
                <a:cubicBezTo>
                  <a:pt x="1325" y="1323"/>
                  <a:pt x="1289" y="1195"/>
                  <a:pt x="1197" y="1039"/>
                </a:cubicBezTo>
                <a:cubicBezTo>
                  <a:pt x="1110" y="876"/>
                  <a:pt x="967" y="690"/>
                  <a:pt x="801" y="524"/>
                </a:cubicBezTo>
                <a:cubicBezTo>
                  <a:pt x="635" y="360"/>
                  <a:pt x="447" y="216"/>
                  <a:pt x="287" y="128"/>
                </a:cubicBezTo>
                <a:cubicBezTo>
                  <a:pt x="130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0" name="Google Shape;2280;p19"/>
          <p:cNvSpPr/>
          <p:nvPr/>
        </p:nvSpPr>
        <p:spPr>
          <a:xfrm rot="5400000">
            <a:off x="5388229" y="-270244"/>
            <a:ext cx="78755" cy="78695"/>
          </a:xfrm>
          <a:custGeom>
            <a:rect b="b" l="l" r="r" t="t"/>
            <a:pathLst>
              <a:path extrusionOk="0" h="1324" w="1325">
                <a:moveTo>
                  <a:pt x="1325" y="1"/>
                </a:moveTo>
                <a:cubicBezTo>
                  <a:pt x="1324" y="1"/>
                  <a:pt x="1196" y="37"/>
                  <a:pt x="1039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7"/>
                  <a:pt x="128" y="1039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10"/>
                  <a:pt x="635" y="967"/>
                  <a:pt x="801" y="801"/>
                </a:cubicBezTo>
                <a:cubicBezTo>
                  <a:pt x="966" y="634"/>
                  <a:pt x="1110" y="447"/>
                  <a:pt x="1197" y="287"/>
                </a:cubicBezTo>
                <a:cubicBezTo>
                  <a:pt x="1289" y="129"/>
                  <a:pt x="1324" y="1"/>
                  <a:pt x="132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1" name="Google Shape;2281;p19"/>
          <p:cNvSpPr/>
          <p:nvPr/>
        </p:nvSpPr>
        <p:spPr>
          <a:xfrm rot="5400000">
            <a:off x="5392211" y="143928"/>
            <a:ext cx="78695" cy="78636"/>
          </a:xfrm>
          <a:custGeom>
            <a:rect b="b" l="l" r="r" t="t"/>
            <a:pathLst>
              <a:path extrusionOk="0" h="1323" w="1324">
                <a:moveTo>
                  <a:pt x="0" y="0"/>
                </a:moveTo>
                <a:cubicBezTo>
                  <a:pt x="0" y="0"/>
                  <a:pt x="37" y="129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89" y="964"/>
                  <a:pt x="878" y="1109"/>
                  <a:pt x="1038" y="1195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8" y="1194"/>
                  <a:pt x="1196" y="1038"/>
                </a:cubicBezTo>
                <a:cubicBezTo>
                  <a:pt x="1109" y="875"/>
                  <a:pt x="966" y="689"/>
                  <a:pt x="801" y="524"/>
                </a:cubicBezTo>
                <a:cubicBezTo>
                  <a:pt x="635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2" name="Google Shape;2282;p19"/>
          <p:cNvSpPr/>
          <p:nvPr/>
        </p:nvSpPr>
        <p:spPr>
          <a:xfrm rot="5400000">
            <a:off x="5392211" y="144047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lnTo>
                  <a:pt x="1323" y="0"/>
                </a:lnTo>
                <a:cubicBezTo>
                  <a:pt x="1323" y="0"/>
                  <a:pt x="1194" y="36"/>
                  <a:pt x="1037" y="128"/>
                </a:cubicBezTo>
                <a:cubicBezTo>
                  <a:pt x="877" y="215"/>
                  <a:pt x="690" y="359"/>
                  <a:pt x="523" y="524"/>
                </a:cubicBezTo>
                <a:cubicBezTo>
                  <a:pt x="358" y="689"/>
                  <a:pt x="214" y="876"/>
                  <a:pt x="127" y="1038"/>
                </a:cubicBezTo>
                <a:cubicBezTo>
                  <a:pt x="35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5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283" name="Google Shape;2283;p19"/>
          <p:cNvCxnSpPr/>
          <p:nvPr/>
        </p:nvCxnSpPr>
        <p:spPr>
          <a:xfrm rot="10800000">
            <a:off x="100" y="430750"/>
            <a:ext cx="9141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84" name="Google Shape;2284;p19"/>
          <p:cNvSpPr/>
          <p:nvPr/>
        </p:nvSpPr>
        <p:spPr>
          <a:xfrm flipH="1">
            <a:off x="7803898" y="3600454"/>
            <a:ext cx="1705858" cy="1848981"/>
          </a:xfrm>
          <a:custGeom>
            <a:rect b="b" l="l" r="r" t="t"/>
            <a:pathLst>
              <a:path extrusionOk="0" h="87671" w="87671">
                <a:moveTo>
                  <a:pt x="36" y="0"/>
                </a:moveTo>
                <a:lnTo>
                  <a:pt x="1" y="34"/>
                </a:lnTo>
                <a:lnTo>
                  <a:pt x="87637" y="87670"/>
                </a:lnTo>
                <a:lnTo>
                  <a:pt x="87671" y="87635"/>
                </a:lnTo>
                <a:lnTo>
                  <a:pt x="36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5" name="Google Shape;2285;p19"/>
          <p:cNvSpPr/>
          <p:nvPr/>
        </p:nvSpPr>
        <p:spPr>
          <a:xfrm rot="5400000">
            <a:off x="8978921" y="-233860"/>
            <a:ext cx="419807" cy="419866"/>
          </a:xfrm>
          <a:custGeom>
            <a:rect b="b" l="l" r="r" t="t"/>
            <a:pathLst>
              <a:path extrusionOk="0" h="7064" w="7063">
                <a:moveTo>
                  <a:pt x="3532" y="70"/>
                </a:moveTo>
                <a:lnTo>
                  <a:pt x="6992" y="3532"/>
                </a:lnTo>
                <a:lnTo>
                  <a:pt x="3530" y="6993"/>
                </a:lnTo>
                <a:lnTo>
                  <a:pt x="68" y="3532"/>
                </a:lnTo>
                <a:lnTo>
                  <a:pt x="3532" y="70"/>
                </a:lnTo>
                <a:close/>
                <a:moveTo>
                  <a:pt x="3532" y="0"/>
                </a:moveTo>
                <a:lnTo>
                  <a:pt x="0" y="3532"/>
                </a:lnTo>
                <a:lnTo>
                  <a:pt x="3532" y="7063"/>
                </a:lnTo>
                <a:lnTo>
                  <a:pt x="7062" y="3532"/>
                </a:lnTo>
                <a:lnTo>
                  <a:pt x="353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6" name="Google Shape;2286;p19"/>
          <p:cNvSpPr/>
          <p:nvPr/>
        </p:nvSpPr>
        <p:spPr>
          <a:xfrm rot="5400000">
            <a:off x="9149561" y="145541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8" y="130"/>
                  <a:pt x="128" y="285"/>
                </a:cubicBezTo>
                <a:cubicBezTo>
                  <a:pt x="215" y="447"/>
                  <a:pt x="359" y="634"/>
                  <a:pt x="524" y="799"/>
                </a:cubicBezTo>
                <a:cubicBezTo>
                  <a:pt x="690" y="964"/>
                  <a:pt x="878" y="1108"/>
                  <a:pt x="1038" y="1195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7" y="1038"/>
                </a:cubicBezTo>
                <a:cubicBezTo>
                  <a:pt x="1109" y="875"/>
                  <a:pt x="966" y="689"/>
                  <a:pt x="801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7" name="Google Shape;2287;p19"/>
          <p:cNvSpPr/>
          <p:nvPr/>
        </p:nvSpPr>
        <p:spPr>
          <a:xfrm rot="5400000">
            <a:off x="9149531" y="145630"/>
            <a:ext cx="78755" cy="78636"/>
          </a:xfrm>
          <a:custGeom>
            <a:rect b="b" l="l" r="r" t="t"/>
            <a:pathLst>
              <a:path extrusionOk="0" h="1323" w="1325">
                <a:moveTo>
                  <a:pt x="1324" y="0"/>
                </a:moveTo>
                <a:cubicBezTo>
                  <a:pt x="1324" y="0"/>
                  <a:pt x="1193" y="37"/>
                  <a:pt x="1038" y="128"/>
                </a:cubicBezTo>
                <a:cubicBezTo>
                  <a:pt x="878" y="215"/>
                  <a:pt x="690" y="359"/>
                  <a:pt x="524" y="524"/>
                </a:cubicBezTo>
                <a:cubicBezTo>
                  <a:pt x="359" y="689"/>
                  <a:pt x="215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5"/>
                </a:cubicBezTo>
                <a:cubicBezTo>
                  <a:pt x="448" y="1108"/>
                  <a:pt x="634" y="966"/>
                  <a:pt x="801" y="799"/>
                </a:cubicBezTo>
                <a:cubicBezTo>
                  <a:pt x="965" y="634"/>
                  <a:pt x="1109" y="447"/>
                  <a:pt x="1197" y="285"/>
                </a:cubicBezTo>
                <a:cubicBezTo>
                  <a:pt x="1288" y="129"/>
                  <a:pt x="1324" y="0"/>
                  <a:pt x="13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8" name="Google Shape;2288;p19"/>
          <p:cNvSpPr/>
          <p:nvPr/>
        </p:nvSpPr>
        <p:spPr>
          <a:xfrm rot="5400000">
            <a:off x="9153454" y="143015"/>
            <a:ext cx="78636" cy="78755"/>
          </a:xfrm>
          <a:custGeom>
            <a:rect b="b" l="l" r="r" t="t"/>
            <a:pathLst>
              <a:path extrusionOk="0" h="1325" w="1323">
                <a:moveTo>
                  <a:pt x="0" y="0"/>
                </a:moveTo>
                <a:cubicBezTo>
                  <a:pt x="0" y="0"/>
                  <a:pt x="36" y="129"/>
                  <a:pt x="128" y="286"/>
                </a:cubicBezTo>
                <a:cubicBezTo>
                  <a:pt x="215" y="447"/>
                  <a:pt x="359" y="635"/>
                  <a:pt x="524" y="801"/>
                </a:cubicBezTo>
                <a:cubicBezTo>
                  <a:pt x="689" y="965"/>
                  <a:pt x="878" y="1109"/>
                  <a:pt x="1038" y="1197"/>
                </a:cubicBezTo>
                <a:cubicBezTo>
                  <a:pt x="1194" y="1287"/>
                  <a:pt x="1323" y="1324"/>
                  <a:pt x="1323" y="1324"/>
                </a:cubicBezTo>
                <a:cubicBezTo>
                  <a:pt x="1323" y="1324"/>
                  <a:pt x="1287" y="1195"/>
                  <a:pt x="1196" y="1038"/>
                </a:cubicBezTo>
                <a:cubicBezTo>
                  <a:pt x="1109" y="876"/>
                  <a:pt x="966" y="690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9" name="Google Shape;2289;p19"/>
          <p:cNvSpPr/>
          <p:nvPr/>
        </p:nvSpPr>
        <p:spPr>
          <a:xfrm rot="5400000">
            <a:off x="9153454" y="143015"/>
            <a:ext cx="78636" cy="78755"/>
          </a:xfrm>
          <a:custGeom>
            <a:rect b="b" l="l" r="r" t="t"/>
            <a:pathLst>
              <a:path extrusionOk="0" h="1325" w="1323">
                <a:moveTo>
                  <a:pt x="1323" y="0"/>
                </a:moveTo>
                <a:cubicBezTo>
                  <a:pt x="1323" y="0"/>
                  <a:pt x="1194" y="36"/>
                  <a:pt x="1038" y="128"/>
                </a:cubicBezTo>
                <a:cubicBezTo>
                  <a:pt x="878" y="215"/>
                  <a:pt x="689" y="359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4"/>
                  <a:pt x="0" y="1324"/>
                </a:cubicBezTo>
                <a:cubicBezTo>
                  <a:pt x="0" y="1324"/>
                  <a:pt x="129" y="1288"/>
                  <a:pt x="286" y="1197"/>
                </a:cubicBezTo>
                <a:cubicBezTo>
                  <a:pt x="448" y="1109"/>
                  <a:pt x="634" y="966"/>
                  <a:pt x="800" y="801"/>
                </a:cubicBezTo>
                <a:cubicBezTo>
                  <a:pt x="965" y="635"/>
                  <a:pt x="1109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0" name="Google Shape;2290;p19"/>
          <p:cNvSpPr/>
          <p:nvPr/>
        </p:nvSpPr>
        <p:spPr>
          <a:xfrm rot="5400000">
            <a:off x="8770735" y="-29894"/>
            <a:ext cx="419926" cy="419807"/>
          </a:xfrm>
          <a:custGeom>
            <a:rect b="b" l="l" r="r" t="t"/>
            <a:pathLst>
              <a:path extrusionOk="0" h="7063" w="7065">
                <a:moveTo>
                  <a:pt x="3533" y="70"/>
                </a:moveTo>
                <a:lnTo>
                  <a:pt x="6994" y="3531"/>
                </a:lnTo>
                <a:lnTo>
                  <a:pt x="3533" y="6993"/>
                </a:lnTo>
                <a:lnTo>
                  <a:pt x="70" y="3531"/>
                </a:lnTo>
                <a:lnTo>
                  <a:pt x="3533" y="70"/>
                </a:lnTo>
                <a:close/>
                <a:moveTo>
                  <a:pt x="3533" y="1"/>
                </a:moveTo>
                <a:lnTo>
                  <a:pt x="1" y="3532"/>
                </a:lnTo>
                <a:lnTo>
                  <a:pt x="3516" y="7045"/>
                </a:lnTo>
                <a:lnTo>
                  <a:pt x="3533" y="7063"/>
                </a:lnTo>
                <a:lnTo>
                  <a:pt x="7064" y="3532"/>
                </a:lnTo>
                <a:lnTo>
                  <a:pt x="353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291" name="Shape 2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2" name="Google Shape;2292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93" name="Google Shape;2293;p20"/>
          <p:cNvSpPr txBox="1"/>
          <p:nvPr>
            <p:ph idx="1" type="subTitle"/>
          </p:nvPr>
        </p:nvSpPr>
        <p:spPr>
          <a:xfrm>
            <a:off x="2110311" y="19497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4" name="Google Shape;2294;p20"/>
          <p:cNvSpPr txBox="1"/>
          <p:nvPr>
            <p:ph idx="2" type="subTitle"/>
          </p:nvPr>
        </p:nvSpPr>
        <p:spPr>
          <a:xfrm>
            <a:off x="5869339" y="19497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5" name="Google Shape;2295;p20"/>
          <p:cNvSpPr txBox="1"/>
          <p:nvPr>
            <p:ph idx="3" type="subTitle"/>
          </p:nvPr>
        </p:nvSpPr>
        <p:spPr>
          <a:xfrm>
            <a:off x="2110311" y="359260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6" name="Google Shape;2296;p20"/>
          <p:cNvSpPr txBox="1"/>
          <p:nvPr>
            <p:ph idx="4" type="subTitle"/>
          </p:nvPr>
        </p:nvSpPr>
        <p:spPr>
          <a:xfrm>
            <a:off x="5869339" y="359260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7" name="Google Shape;2297;p20"/>
          <p:cNvSpPr txBox="1"/>
          <p:nvPr>
            <p:ph idx="5" type="subTitle"/>
          </p:nvPr>
        </p:nvSpPr>
        <p:spPr>
          <a:xfrm>
            <a:off x="2110300" y="1467025"/>
            <a:ext cx="1978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298" name="Google Shape;2298;p20"/>
          <p:cNvSpPr txBox="1"/>
          <p:nvPr>
            <p:ph idx="6" type="subTitle"/>
          </p:nvPr>
        </p:nvSpPr>
        <p:spPr>
          <a:xfrm>
            <a:off x="2110300" y="3109900"/>
            <a:ext cx="1978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299" name="Google Shape;2299;p20"/>
          <p:cNvSpPr txBox="1"/>
          <p:nvPr>
            <p:ph idx="7" type="subTitle"/>
          </p:nvPr>
        </p:nvSpPr>
        <p:spPr>
          <a:xfrm>
            <a:off x="5869325" y="1467025"/>
            <a:ext cx="1978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300" name="Google Shape;2300;p20"/>
          <p:cNvSpPr txBox="1"/>
          <p:nvPr>
            <p:ph idx="8" type="subTitle"/>
          </p:nvPr>
        </p:nvSpPr>
        <p:spPr>
          <a:xfrm>
            <a:off x="5869325" y="3109900"/>
            <a:ext cx="1978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grpSp>
        <p:nvGrpSpPr>
          <p:cNvPr id="2301" name="Google Shape;2301;p20"/>
          <p:cNvGrpSpPr/>
          <p:nvPr/>
        </p:nvGrpSpPr>
        <p:grpSpPr>
          <a:xfrm>
            <a:off x="-253525" y="-52100"/>
            <a:ext cx="9030050" cy="5410796"/>
            <a:chOff x="-253525" y="-52100"/>
            <a:chExt cx="9030050" cy="5410796"/>
          </a:xfrm>
        </p:grpSpPr>
        <p:cxnSp>
          <p:nvCxnSpPr>
            <p:cNvPr id="2302" name="Google Shape;2302;p20"/>
            <p:cNvCxnSpPr/>
            <p:nvPr/>
          </p:nvCxnSpPr>
          <p:spPr>
            <a:xfrm rot="10800000">
              <a:off x="8776525" y="-52100"/>
              <a:ext cx="0" cy="21681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2303" name="Google Shape;2303;p20"/>
            <p:cNvSpPr/>
            <p:nvPr/>
          </p:nvSpPr>
          <p:spPr>
            <a:xfrm>
              <a:off x="-222762" y="180478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20"/>
            <p:cNvSpPr/>
            <p:nvPr/>
          </p:nvSpPr>
          <p:spPr>
            <a:xfrm>
              <a:off x="-10480" y="3268163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20"/>
            <p:cNvSpPr/>
            <p:nvPr/>
          </p:nvSpPr>
          <p:spPr>
            <a:xfrm>
              <a:off x="-12501" y="3266201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20"/>
            <p:cNvSpPr/>
            <p:nvPr/>
          </p:nvSpPr>
          <p:spPr>
            <a:xfrm>
              <a:off x="-49829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20"/>
            <p:cNvSpPr/>
            <p:nvPr/>
          </p:nvSpPr>
          <p:spPr>
            <a:xfrm>
              <a:off x="-49829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20"/>
            <p:cNvSpPr/>
            <p:nvPr/>
          </p:nvSpPr>
          <p:spPr>
            <a:xfrm>
              <a:off x="366840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20"/>
            <p:cNvSpPr/>
            <p:nvPr/>
          </p:nvSpPr>
          <p:spPr>
            <a:xfrm>
              <a:off x="366899" y="34367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20"/>
            <p:cNvSpPr/>
            <p:nvPr/>
          </p:nvSpPr>
          <p:spPr>
            <a:xfrm>
              <a:off x="158030" y="3644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20"/>
            <p:cNvSpPr/>
            <p:nvPr/>
          </p:nvSpPr>
          <p:spPr>
            <a:xfrm>
              <a:off x="158030" y="3644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20"/>
            <p:cNvSpPr/>
            <p:nvPr/>
          </p:nvSpPr>
          <p:spPr>
            <a:xfrm>
              <a:off x="-11015" y="2851909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20"/>
            <p:cNvSpPr/>
            <p:nvPr/>
          </p:nvSpPr>
          <p:spPr>
            <a:xfrm>
              <a:off x="-13095" y="2849888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20"/>
            <p:cNvSpPr/>
            <p:nvPr/>
          </p:nvSpPr>
          <p:spPr>
            <a:xfrm>
              <a:off x="-50364" y="30204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20"/>
            <p:cNvSpPr/>
            <p:nvPr/>
          </p:nvSpPr>
          <p:spPr>
            <a:xfrm>
              <a:off x="-50304" y="302041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20"/>
            <p:cNvSpPr/>
            <p:nvPr/>
          </p:nvSpPr>
          <p:spPr>
            <a:xfrm>
              <a:off x="366424" y="30204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20"/>
            <p:cNvSpPr/>
            <p:nvPr/>
          </p:nvSpPr>
          <p:spPr>
            <a:xfrm>
              <a:off x="366365" y="30204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20"/>
            <p:cNvSpPr/>
            <p:nvPr/>
          </p:nvSpPr>
          <p:spPr>
            <a:xfrm>
              <a:off x="157495" y="322827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20"/>
            <p:cNvSpPr/>
            <p:nvPr/>
          </p:nvSpPr>
          <p:spPr>
            <a:xfrm>
              <a:off x="157555" y="32282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20"/>
            <p:cNvSpPr/>
            <p:nvPr/>
          </p:nvSpPr>
          <p:spPr>
            <a:xfrm>
              <a:off x="-11312" y="243197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20"/>
            <p:cNvSpPr/>
            <p:nvPr/>
          </p:nvSpPr>
          <p:spPr>
            <a:xfrm>
              <a:off x="-13333" y="2429949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20"/>
            <p:cNvSpPr/>
            <p:nvPr/>
          </p:nvSpPr>
          <p:spPr>
            <a:xfrm>
              <a:off x="-50601" y="2600540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20"/>
            <p:cNvSpPr/>
            <p:nvPr/>
          </p:nvSpPr>
          <p:spPr>
            <a:xfrm>
              <a:off x="-50601" y="2600540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20"/>
            <p:cNvSpPr/>
            <p:nvPr/>
          </p:nvSpPr>
          <p:spPr>
            <a:xfrm>
              <a:off x="366127" y="260054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20"/>
            <p:cNvSpPr/>
            <p:nvPr/>
          </p:nvSpPr>
          <p:spPr>
            <a:xfrm>
              <a:off x="366186" y="260054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20"/>
            <p:cNvSpPr/>
            <p:nvPr/>
          </p:nvSpPr>
          <p:spPr>
            <a:xfrm>
              <a:off x="157257" y="28083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20"/>
            <p:cNvSpPr/>
            <p:nvPr/>
          </p:nvSpPr>
          <p:spPr>
            <a:xfrm>
              <a:off x="157257" y="28083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20"/>
            <p:cNvSpPr/>
            <p:nvPr/>
          </p:nvSpPr>
          <p:spPr>
            <a:xfrm>
              <a:off x="-11728" y="2015656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20"/>
            <p:cNvSpPr/>
            <p:nvPr/>
          </p:nvSpPr>
          <p:spPr>
            <a:xfrm>
              <a:off x="-13868" y="2013635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20"/>
            <p:cNvSpPr/>
            <p:nvPr/>
          </p:nvSpPr>
          <p:spPr>
            <a:xfrm>
              <a:off x="-51077" y="218422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20"/>
            <p:cNvSpPr/>
            <p:nvPr/>
          </p:nvSpPr>
          <p:spPr>
            <a:xfrm>
              <a:off x="-51017" y="218422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20"/>
            <p:cNvSpPr/>
            <p:nvPr/>
          </p:nvSpPr>
          <p:spPr>
            <a:xfrm>
              <a:off x="365592" y="21842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20"/>
            <p:cNvSpPr/>
            <p:nvPr/>
          </p:nvSpPr>
          <p:spPr>
            <a:xfrm>
              <a:off x="365592" y="21842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20"/>
            <p:cNvSpPr/>
            <p:nvPr/>
          </p:nvSpPr>
          <p:spPr>
            <a:xfrm>
              <a:off x="156782" y="23920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20"/>
            <p:cNvSpPr/>
            <p:nvPr/>
          </p:nvSpPr>
          <p:spPr>
            <a:xfrm>
              <a:off x="156782" y="23920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20"/>
            <p:cNvSpPr/>
            <p:nvPr/>
          </p:nvSpPr>
          <p:spPr>
            <a:xfrm>
              <a:off x="-13630" y="4938647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20"/>
            <p:cNvSpPr/>
            <p:nvPr/>
          </p:nvSpPr>
          <p:spPr>
            <a:xfrm>
              <a:off x="-50958" y="51091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20"/>
            <p:cNvSpPr/>
            <p:nvPr/>
          </p:nvSpPr>
          <p:spPr>
            <a:xfrm>
              <a:off x="-50958" y="51091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20"/>
            <p:cNvSpPr/>
            <p:nvPr/>
          </p:nvSpPr>
          <p:spPr>
            <a:xfrm>
              <a:off x="365651" y="510917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20"/>
            <p:cNvSpPr/>
            <p:nvPr/>
          </p:nvSpPr>
          <p:spPr>
            <a:xfrm>
              <a:off x="365770" y="51091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20"/>
            <p:cNvSpPr/>
            <p:nvPr/>
          </p:nvSpPr>
          <p:spPr>
            <a:xfrm>
              <a:off x="-12144" y="452429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20"/>
            <p:cNvSpPr/>
            <p:nvPr/>
          </p:nvSpPr>
          <p:spPr>
            <a:xfrm>
              <a:off x="-14225" y="4522334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20"/>
            <p:cNvSpPr/>
            <p:nvPr/>
          </p:nvSpPr>
          <p:spPr>
            <a:xfrm>
              <a:off x="-51374" y="46929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20"/>
            <p:cNvSpPr/>
            <p:nvPr/>
          </p:nvSpPr>
          <p:spPr>
            <a:xfrm>
              <a:off x="-51374" y="46929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20"/>
            <p:cNvSpPr/>
            <p:nvPr/>
          </p:nvSpPr>
          <p:spPr>
            <a:xfrm>
              <a:off x="365235" y="46929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20"/>
            <p:cNvSpPr/>
            <p:nvPr/>
          </p:nvSpPr>
          <p:spPr>
            <a:xfrm>
              <a:off x="365235" y="46929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20"/>
            <p:cNvSpPr/>
            <p:nvPr/>
          </p:nvSpPr>
          <p:spPr>
            <a:xfrm>
              <a:off x="156425" y="49007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20"/>
            <p:cNvSpPr/>
            <p:nvPr/>
          </p:nvSpPr>
          <p:spPr>
            <a:xfrm>
              <a:off x="156366" y="490072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20"/>
            <p:cNvSpPr/>
            <p:nvPr/>
          </p:nvSpPr>
          <p:spPr>
            <a:xfrm>
              <a:off x="-12323" y="41044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20"/>
            <p:cNvSpPr/>
            <p:nvPr/>
          </p:nvSpPr>
          <p:spPr>
            <a:xfrm>
              <a:off x="-14343" y="410245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20"/>
            <p:cNvSpPr/>
            <p:nvPr/>
          </p:nvSpPr>
          <p:spPr>
            <a:xfrm>
              <a:off x="-51671" y="42729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20"/>
            <p:cNvSpPr/>
            <p:nvPr/>
          </p:nvSpPr>
          <p:spPr>
            <a:xfrm>
              <a:off x="-51612" y="42729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20"/>
            <p:cNvSpPr/>
            <p:nvPr/>
          </p:nvSpPr>
          <p:spPr>
            <a:xfrm>
              <a:off x="364997" y="42729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20"/>
            <p:cNvSpPr/>
            <p:nvPr/>
          </p:nvSpPr>
          <p:spPr>
            <a:xfrm>
              <a:off x="364997" y="42729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20"/>
            <p:cNvSpPr/>
            <p:nvPr/>
          </p:nvSpPr>
          <p:spPr>
            <a:xfrm>
              <a:off x="156128" y="448078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20"/>
            <p:cNvSpPr/>
            <p:nvPr/>
          </p:nvSpPr>
          <p:spPr>
            <a:xfrm>
              <a:off x="156188" y="448078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20"/>
            <p:cNvSpPr/>
            <p:nvPr/>
          </p:nvSpPr>
          <p:spPr>
            <a:xfrm>
              <a:off x="-12857" y="368810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20"/>
            <p:cNvSpPr/>
            <p:nvPr/>
          </p:nvSpPr>
          <p:spPr>
            <a:xfrm>
              <a:off x="-14938" y="368614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20"/>
            <p:cNvSpPr/>
            <p:nvPr/>
          </p:nvSpPr>
          <p:spPr>
            <a:xfrm>
              <a:off x="-52206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20"/>
            <p:cNvSpPr/>
            <p:nvPr/>
          </p:nvSpPr>
          <p:spPr>
            <a:xfrm>
              <a:off x="-52206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20"/>
            <p:cNvSpPr/>
            <p:nvPr/>
          </p:nvSpPr>
          <p:spPr>
            <a:xfrm>
              <a:off x="364462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20"/>
            <p:cNvSpPr/>
            <p:nvPr/>
          </p:nvSpPr>
          <p:spPr>
            <a:xfrm>
              <a:off x="364462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20"/>
            <p:cNvSpPr/>
            <p:nvPr/>
          </p:nvSpPr>
          <p:spPr>
            <a:xfrm>
              <a:off x="155653" y="40645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20"/>
            <p:cNvSpPr/>
            <p:nvPr/>
          </p:nvSpPr>
          <p:spPr>
            <a:xfrm>
              <a:off x="155653" y="40645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20"/>
            <p:cNvSpPr/>
            <p:nvPr/>
          </p:nvSpPr>
          <p:spPr>
            <a:xfrm>
              <a:off x="195893" y="3056440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20"/>
            <p:cNvSpPr/>
            <p:nvPr/>
          </p:nvSpPr>
          <p:spPr>
            <a:xfrm>
              <a:off x="193813" y="305435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20"/>
            <p:cNvSpPr/>
            <p:nvPr/>
          </p:nvSpPr>
          <p:spPr>
            <a:xfrm>
              <a:off x="156544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20"/>
            <p:cNvSpPr/>
            <p:nvPr/>
          </p:nvSpPr>
          <p:spPr>
            <a:xfrm>
              <a:off x="156544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20"/>
            <p:cNvSpPr/>
            <p:nvPr/>
          </p:nvSpPr>
          <p:spPr>
            <a:xfrm>
              <a:off x="573213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20"/>
            <p:cNvSpPr/>
            <p:nvPr/>
          </p:nvSpPr>
          <p:spPr>
            <a:xfrm>
              <a:off x="573213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20"/>
            <p:cNvSpPr/>
            <p:nvPr/>
          </p:nvSpPr>
          <p:spPr>
            <a:xfrm>
              <a:off x="364403" y="343281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20"/>
            <p:cNvSpPr/>
            <p:nvPr/>
          </p:nvSpPr>
          <p:spPr>
            <a:xfrm>
              <a:off x="364403" y="343281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20"/>
            <p:cNvSpPr/>
            <p:nvPr/>
          </p:nvSpPr>
          <p:spPr>
            <a:xfrm>
              <a:off x="195358" y="264006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20"/>
            <p:cNvSpPr/>
            <p:nvPr/>
          </p:nvSpPr>
          <p:spPr>
            <a:xfrm>
              <a:off x="193278" y="2638105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20"/>
            <p:cNvSpPr/>
            <p:nvPr/>
          </p:nvSpPr>
          <p:spPr>
            <a:xfrm>
              <a:off x="156009" y="280863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20"/>
            <p:cNvSpPr/>
            <p:nvPr/>
          </p:nvSpPr>
          <p:spPr>
            <a:xfrm>
              <a:off x="156009" y="280863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20"/>
            <p:cNvSpPr/>
            <p:nvPr/>
          </p:nvSpPr>
          <p:spPr>
            <a:xfrm>
              <a:off x="572737" y="28086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20"/>
            <p:cNvSpPr/>
            <p:nvPr/>
          </p:nvSpPr>
          <p:spPr>
            <a:xfrm>
              <a:off x="572797" y="28086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20"/>
            <p:cNvSpPr/>
            <p:nvPr/>
          </p:nvSpPr>
          <p:spPr>
            <a:xfrm>
              <a:off x="363868" y="30164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20"/>
            <p:cNvSpPr/>
            <p:nvPr/>
          </p:nvSpPr>
          <p:spPr>
            <a:xfrm>
              <a:off x="363987" y="301643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20"/>
            <p:cNvSpPr/>
            <p:nvPr/>
          </p:nvSpPr>
          <p:spPr>
            <a:xfrm>
              <a:off x="195120" y="2220187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20"/>
            <p:cNvSpPr/>
            <p:nvPr/>
          </p:nvSpPr>
          <p:spPr>
            <a:xfrm>
              <a:off x="193040" y="2218107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20"/>
            <p:cNvSpPr/>
            <p:nvPr/>
          </p:nvSpPr>
          <p:spPr>
            <a:xfrm>
              <a:off x="155831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20"/>
            <p:cNvSpPr/>
            <p:nvPr/>
          </p:nvSpPr>
          <p:spPr>
            <a:xfrm>
              <a:off x="155771" y="238875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20"/>
            <p:cNvSpPr/>
            <p:nvPr/>
          </p:nvSpPr>
          <p:spPr>
            <a:xfrm>
              <a:off x="572500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20"/>
            <p:cNvSpPr/>
            <p:nvPr/>
          </p:nvSpPr>
          <p:spPr>
            <a:xfrm>
              <a:off x="572500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20"/>
            <p:cNvSpPr/>
            <p:nvPr/>
          </p:nvSpPr>
          <p:spPr>
            <a:xfrm>
              <a:off x="363630" y="259655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20"/>
            <p:cNvSpPr/>
            <p:nvPr/>
          </p:nvSpPr>
          <p:spPr>
            <a:xfrm>
              <a:off x="363630" y="259655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20"/>
            <p:cNvSpPr/>
            <p:nvPr/>
          </p:nvSpPr>
          <p:spPr>
            <a:xfrm>
              <a:off x="194585" y="180393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20"/>
            <p:cNvSpPr/>
            <p:nvPr/>
          </p:nvSpPr>
          <p:spPr>
            <a:xfrm>
              <a:off x="192564" y="180185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20"/>
            <p:cNvSpPr/>
            <p:nvPr/>
          </p:nvSpPr>
          <p:spPr>
            <a:xfrm>
              <a:off x="155296" y="197238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20"/>
            <p:cNvSpPr/>
            <p:nvPr/>
          </p:nvSpPr>
          <p:spPr>
            <a:xfrm>
              <a:off x="155355" y="197238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20"/>
            <p:cNvSpPr/>
            <p:nvPr/>
          </p:nvSpPr>
          <p:spPr>
            <a:xfrm>
              <a:off x="571965" y="197238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20"/>
            <p:cNvSpPr/>
            <p:nvPr/>
          </p:nvSpPr>
          <p:spPr>
            <a:xfrm>
              <a:off x="571965" y="197238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20"/>
            <p:cNvSpPr/>
            <p:nvPr/>
          </p:nvSpPr>
          <p:spPr>
            <a:xfrm>
              <a:off x="363095" y="2180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20"/>
            <p:cNvSpPr/>
            <p:nvPr/>
          </p:nvSpPr>
          <p:spPr>
            <a:xfrm>
              <a:off x="363155" y="2180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20"/>
            <p:cNvSpPr/>
            <p:nvPr/>
          </p:nvSpPr>
          <p:spPr>
            <a:xfrm>
              <a:off x="194764" y="4728767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20"/>
            <p:cNvSpPr/>
            <p:nvPr/>
          </p:nvSpPr>
          <p:spPr>
            <a:xfrm>
              <a:off x="192802" y="4726864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20"/>
            <p:cNvSpPr/>
            <p:nvPr/>
          </p:nvSpPr>
          <p:spPr>
            <a:xfrm>
              <a:off x="155415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20"/>
            <p:cNvSpPr/>
            <p:nvPr/>
          </p:nvSpPr>
          <p:spPr>
            <a:xfrm>
              <a:off x="155415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20"/>
            <p:cNvSpPr/>
            <p:nvPr/>
          </p:nvSpPr>
          <p:spPr>
            <a:xfrm>
              <a:off x="572084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20"/>
            <p:cNvSpPr/>
            <p:nvPr/>
          </p:nvSpPr>
          <p:spPr>
            <a:xfrm>
              <a:off x="572143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20"/>
            <p:cNvSpPr/>
            <p:nvPr/>
          </p:nvSpPr>
          <p:spPr>
            <a:xfrm>
              <a:off x="363214" y="510519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20"/>
            <p:cNvSpPr/>
            <p:nvPr/>
          </p:nvSpPr>
          <p:spPr>
            <a:xfrm>
              <a:off x="363214" y="510519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20"/>
            <p:cNvSpPr/>
            <p:nvPr/>
          </p:nvSpPr>
          <p:spPr>
            <a:xfrm>
              <a:off x="194288" y="431257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20"/>
            <p:cNvSpPr/>
            <p:nvPr/>
          </p:nvSpPr>
          <p:spPr>
            <a:xfrm>
              <a:off x="192208" y="4310551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20"/>
            <p:cNvSpPr/>
            <p:nvPr/>
          </p:nvSpPr>
          <p:spPr>
            <a:xfrm>
              <a:off x="154939" y="448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20"/>
            <p:cNvSpPr/>
            <p:nvPr/>
          </p:nvSpPr>
          <p:spPr>
            <a:xfrm>
              <a:off x="154999" y="448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20"/>
            <p:cNvSpPr/>
            <p:nvPr/>
          </p:nvSpPr>
          <p:spPr>
            <a:xfrm>
              <a:off x="571608" y="44810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20"/>
            <p:cNvSpPr/>
            <p:nvPr/>
          </p:nvSpPr>
          <p:spPr>
            <a:xfrm>
              <a:off x="571608" y="44810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20"/>
            <p:cNvSpPr/>
            <p:nvPr/>
          </p:nvSpPr>
          <p:spPr>
            <a:xfrm>
              <a:off x="362739" y="468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20"/>
            <p:cNvSpPr/>
            <p:nvPr/>
          </p:nvSpPr>
          <p:spPr>
            <a:xfrm>
              <a:off x="362798" y="468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20"/>
            <p:cNvSpPr/>
            <p:nvPr/>
          </p:nvSpPr>
          <p:spPr>
            <a:xfrm>
              <a:off x="193991" y="3892633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20"/>
            <p:cNvSpPr/>
            <p:nvPr/>
          </p:nvSpPr>
          <p:spPr>
            <a:xfrm>
              <a:off x="192029" y="389067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20"/>
            <p:cNvSpPr/>
            <p:nvPr/>
          </p:nvSpPr>
          <p:spPr>
            <a:xfrm>
              <a:off x="154642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20"/>
            <p:cNvSpPr/>
            <p:nvPr/>
          </p:nvSpPr>
          <p:spPr>
            <a:xfrm>
              <a:off x="154642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20"/>
            <p:cNvSpPr/>
            <p:nvPr/>
          </p:nvSpPr>
          <p:spPr>
            <a:xfrm>
              <a:off x="571311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20"/>
            <p:cNvSpPr/>
            <p:nvPr/>
          </p:nvSpPr>
          <p:spPr>
            <a:xfrm>
              <a:off x="571370" y="406114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20"/>
            <p:cNvSpPr/>
            <p:nvPr/>
          </p:nvSpPr>
          <p:spPr>
            <a:xfrm>
              <a:off x="362501" y="426900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20"/>
            <p:cNvSpPr/>
            <p:nvPr/>
          </p:nvSpPr>
          <p:spPr>
            <a:xfrm>
              <a:off x="362501" y="426900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20"/>
            <p:cNvSpPr/>
            <p:nvPr/>
          </p:nvSpPr>
          <p:spPr>
            <a:xfrm>
              <a:off x="193456" y="3476319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20"/>
            <p:cNvSpPr/>
            <p:nvPr/>
          </p:nvSpPr>
          <p:spPr>
            <a:xfrm>
              <a:off x="191376" y="3474358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20"/>
            <p:cNvSpPr/>
            <p:nvPr/>
          </p:nvSpPr>
          <p:spPr>
            <a:xfrm>
              <a:off x="154107" y="364489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20"/>
            <p:cNvSpPr/>
            <p:nvPr/>
          </p:nvSpPr>
          <p:spPr>
            <a:xfrm>
              <a:off x="154167" y="364489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20"/>
            <p:cNvSpPr/>
            <p:nvPr/>
          </p:nvSpPr>
          <p:spPr>
            <a:xfrm>
              <a:off x="570895" y="36448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20"/>
            <p:cNvSpPr/>
            <p:nvPr/>
          </p:nvSpPr>
          <p:spPr>
            <a:xfrm>
              <a:off x="570895" y="36448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20"/>
            <p:cNvSpPr/>
            <p:nvPr/>
          </p:nvSpPr>
          <p:spPr>
            <a:xfrm>
              <a:off x="361966" y="385269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20"/>
            <p:cNvSpPr/>
            <p:nvPr/>
          </p:nvSpPr>
          <p:spPr>
            <a:xfrm>
              <a:off x="362025" y="38526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20"/>
            <p:cNvSpPr/>
            <p:nvPr/>
          </p:nvSpPr>
          <p:spPr>
            <a:xfrm>
              <a:off x="-50643" y="176798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20"/>
            <p:cNvSpPr/>
            <p:nvPr/>
          </p:nvSpPr>
          <p:spPr>
            <a:xfrm>
              <a:off x="-50643" y="176798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20"/>
            <p:cNvSpPr/>
            <p:nvPr/>
          </p:nvSpPr>
          <p:spPr>
            <a:xfrm>
              <a:off x="364196" y="1766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20"/>
            <p:cNvSpPr/>
            <p:nvPr/>
          </p:nvSpPr>
          <p:spPr>
            <a:xfrm>
              <a:off x="364196" y="1766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433" name="Google Shape;2433;p20"/>
            <p:cNvCxnSpPr/>
            <p:nvPr/>
          </p:nvCxnSpPr>
          <p:spPr>
            <a:xfrm rot="10800000">
              <a:off x="652147" y="1760796"/>
              <a:ext cx="0" cy="3597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2434" name="Google Shape;2434;p20"/>
            <p:cNvCxnSpPr/>
            <p:nvPr/>
          </p:nvCxnSpPr>
          <p:spPr>
            <a:xfrm rot="10800000">
              <a:off x="-253525" y="1763886"/>
              <a:ext cx="909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435" name="Shape 2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6" name="Google Shape;2436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37" name="Google Shape;2437;p21"/>
          <p:cNvSpPr txBox="1"/>
          <p:nvPr>
            <p:ph idx="1" type="subTitle"/>
          </p:nvPr>
        </p:nvSpPr>
        <p:spPr>
          <a:xfrm>
            <a:off x="899913" y="2073001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8" name="Google Shape;2438;p21"/>
          <p:cNvSpPr txBox="1"/>
          <p:nvPr>
            <p:ph idx="2" type="subTitle"/>
          </p:nvPr>
        </p:nvSpPr>
        <p:spPr>
          <a:xfrm>
            <a:off x="3519150" y="2073001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39" name="Google Shape;2439;p21"/>
          <p:cNvSpPr txBox="1"/>
          <p:nvPr>
            <p:ph idx="3" type="subTitle"/>
          </p:nvPr>
        </p:nvSpPr>
        <p:spPr>
          <a:xfrm>
            <a:off x="899913" y="3503225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0" name="Google Shape;2440;p21"/>
          <p:cNvSpPr txBox="1"/>
          <p:nvPr>
            <p:ph idx="4" type="subTitle"/>
          </p:nvPr>
        </p:nvSpPr>
        <p:spPr>
          <a:xfrm>
            <a:off x="3519150" y="3503225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1" name="Google Shape;2441;p21"/>
          <p:cNvSpPr txBox="1"/>
          <p:nvPr>
            <p:ph idx="5" type="subTitle"/>
          </p:nvPr>
        </p:nvSpPr>
        <p:spPr>
          <a:xfrm>
            <a:off x="6138387" y="2073001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2" name="Google Shape;2442;p21"/>
          <p:cNvSpPr txBox="1"/>
          <p:nvPr>
            <p:ph idx="6" type="subTitle"/>
          </p:nvPr>
        </p:nvSpPr>
        <p:spPr>
          <a:xfrm>
            <a:off x="6138387" y="3503225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3" name="Google Shape;2443;p21"/>
          <p:cNvSpPr txBox="1"/>
          <p:nvPr>
            <p:ph idx="7" type="subTitle"/>
          </p:nvPr>
        </p:nvSpPr>
        <p:spPr>
          <a:xfrm>
            <a:off x="900875" y="15903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444" name="Google Shape;2444;p21"/>
          <p:cNvSpPr txBox="1"/>
          <p:nvPr>
            <p:ph idx="8" type="subTitle"/>
          </p:nvPr>
        </p:nvSpPr>
        <p:spPr>
          <a:xfrm>
            <a:off x="3520112" y="15903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445" name="Google Shape;2445;p21"/>
          <p:cNvSpPr txBox="1"/>
          <p:nvPr>
            <p:ph idx="9" type="subTitle"/>
          </p:nvPr>
        </p:nvSpPr>
        <p:spPr>
          <a:xfrm>
            <a:off x="6139350" y="15903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446" name="Google Shape;2446;p21"/>
          <p:cNvSpPr txBox="1"/>
          <p:nvPr>
            <p:ph idx="13" type="subTitle"/>
          </p:nvPr>
        </p:nvSpPr>
        <p:spPr>
          <a:xfrm>
            <a:off x="900875" y="30205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447" name="Google Shape;2447;p21"/>
          <p:cNvSpPr txBox="1"/>
          <p:nvPr>
            <p:ph idx="14" type="subTitle"/>
          </p:nvPr>
        </p:nvSpPr>
        <p:spPr>
          <a:xfrm>
            <a:off x="3520112" y="30205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448" name="Google Shape;2448;p21"/>
          <p:cNvSpPr txBox="1"/>
          <p:nvPr>
            <p:ph idx="15" type="subTitle"/>
          </p:nvPr>
        </p:nvSpPr>
        <p:spPr>
          <a:xfrm>
            <a:off x="6139350" y="30205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cxnSp>
        <p:nvCxnSpPr>
          <p:cNvPr id="2449" name="Google Shape;2449;p21"/>
          <p:cNvCxnSpPr/>
          <p:nvPr/>
        </p:nvCxnSpPr>
        <p:spPr>
          <a:xfrm rot="10800000">
            <a:off x="4413323" y="4604006"/>
            <a:ext cx="5551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50" name="Google Shape;2450;p21"/>
          <p:cNvCxnSpPr/>
          <p:nvPr/>
        </p:nvCxnSpPr>
        <p:spPr>
          <a:xfrm>
            <a:off x="-84625" y="273450"/>
            <a:ext cx="1705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51" name="Google Shape;2451;p21"/>
          <p:cNvGrpSpPr/>
          <p:nvPr/>
        </p:nvGrpSpPr>
        <p:grpSpPr>
          <a:xfrm flipH="1" rot="5400000">
            <a:off x="6735286" y="2286227"/>
            <a:ext cx="874848" cy="5510437"/>
            <a:chOff x="-161630" y="1742892"/>
            <a:chExt cx="874848" cy="5510437"/>
          </a:xfrm>
        </p:grpSpPr>
        <p:grpSp>
          <p:nvGrpSpPr>
            <p:cNvPr id="2452" name="Google Shape;2452;p21"/>
            <p:cNvGrpSpPr/>
            <p:nvPr/>
          </p:nvGrpSpPr>
          <p:grpSpPr>
            <a:xfrm flipH="1" rot="10800000">
              <a:off x="-161630" y="1742892"/>
              <a:ext cx="874848" cy="5510437"/>
              <a:chOff x="-161597" y="-33720"/>
              <a:chExt cx="828926" cy="5221183"/>
            </a:xfrm>
          </p:grpSpPr>
          <p:sp>
            <p:nvSpPr>
              <p:cNvPr id="2453" name="Google Shape;2453;p21"/>
              <p:cNvSpPr/>
              <p:nvPr/>
            </p:nvSpPr>
            <p:spPr>
              <a:xfrm>
                <a:off x="-161597" y="2775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4" name="Google Shape;2454;p21"/>
              <p:cNvSpPr/>
              <p:nvPr/>
            </p:nvSpPr>
            <p:spPr>
              <a:xfrm>
                <a:off x="235239" y="4752206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5" name="Google Shape;2455;p21"/>
              <p:cNvSpPr/>
              <p:nvPr/>
            </p:nvSpPr>
            <p:spPr>
              <a:xfrm>
                <a:off x="592302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6" name="Google Shape;2456;p21"/>
              <p:cNvSpPr/>
              <p:nvPr/>
            </p:nvSpPr>
            <p:spPr>
              <a:xfrm>
                <a:off x="592415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7" name="Google Shape;2457;p21"/>
              <p:cNvSpPr/>
              <p:nvPr/>
            </p:nvSpPr>
            <p:spPr>
              <a:xfrm>
                <a:off x="39542" y="1389340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0" y="3499"/>
                    </a:lnTo>
                    <a:lnTo>
                      <a:pt x="3497" y="6995"/>
                    </a:lnTo>
                    <a:lnTo>
                      <a:pt x="6993" y="3499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8" name="Google Shape;2458;p21"/>
              <p:cNvSpPr/>
              <p:nvPr/>
            </p:nvSpPr>
            <p:spPr>
              <a:xfrm>
                <a:off x="37627" y="1387482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2" y="3532"/>
                    </a:lnTo>
                    <a:lnTo>
                      <a:pt x="3530" y="6993"/>
                    </a:lnTo>
                    <a:lnTo>
                      <a:pt x="68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9" name="Google Shape;2459;p21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7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7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7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0" name="Google Shape;2460;p21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799"/>
                    </a:cubicBezTo>
                    <a:cubicBezTo>
                      <a:pt x="965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1" name="Google Shape;2461;p21"/>
              <p:cNvSpPr/>
              <p:nvPr/>
            </p:nvSpPr>
            <p:spPr>
              <a:xfrm>
                <a:off x="397055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5" y="447"/>
                      <a:pt x="359" y="634"/>
                      <a:pt x="524" y="799"/>
                    </a:cubicBezTo>
                    <a:cubicBezTo>
                      <a:pt x="690" y="964"/>
                      <a:pt x="878" y="1108"/>
                      <a:pt x="1038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2" name="Google Shape;2462;p21"/>
              <p:cNvSpPr/>
              <p:nvPr/>
            </p:nvSpPr>
            <p:spPr>
              <a:xfrm>
                <a:off x="397112" y="154906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3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09" y="447"/>
                      <a:pt x="1197" y="285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3" name="Google Shape;2463;p21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7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4" name="Google Shape;2464;p21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6"/>
                      <a:pt x="690" y="360"/>
                      <a:pt x="524" y="524"/>
                    </a:cubicBezTo>
                    <a:cubicBezTo>
                      <a:pt x="359" y="690"/>
                      <a:pt x="215" y="877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5" name="Google Shape;2465;p21"/>
              <p:cNvSpPr/>
              <p:nvPr/>
            </p:nvSpPr>
            <p:spPr>
              <a:xfrm>
                <a:off x="39035" y="994936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6" name="Google Shape;2466;p21"/>
              <p:cNvSpPr/>
              <p:nvPr/>
            </p:nvSpPr>
            <p:spPr>
              <a:xfrm>
                <a:off x="37063" y="993022"/>
                <a:ext cx="397883" cy="397827"/>
              </a:xfrm>
              <a:custGeom>
                <a:rect b="b" l="l" r="r" t="t"/>
                <a:pathLst>
                  <a:path extrusionOk="0" h="7064" w="7065">
                    <a:moveTo>
                      <a:pt x="3533" y="70"/>
                    </a:moveTo>
                    <a:lnTo>
                      <a:pt x="6994" y="3532"/>
                    </a:lnTo>
                    <a:lnTo>
                      <a:pt x="3533" y="6994"/>
                    </a:lnTo>
                    <a:lnTo>
                      <a:pt x="71" y="3532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33" y="7064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7" name="Google Shape;2467;p21"/>
              <p:cNvSpPr/>
              <p:nvPr/>
            </p:nvSpPr>
            <p:spPr>
              <a:xfrm>
                <a:off x="1751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8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8" name="Google Shape;2468;p21"/>
              <p:cNvSpPr/>
              <p:nvPr/>
            </p:nvSpPr>
            <p:spPr>
              <a:xfrm>
                <a:off x="1808" y="115460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9" name="Google Shape;2469;p21"/>
              <p:cNvSpPr/>
              <p:nvPr/>
            </p:nvSpPr>
            <p:spPr>
              <a:xfrm>
                <a:off x="396661" y="115460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7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0" name="Google Shape;2470;p21"/>
              <p:cNvSpPr/>
              <p:nvPr/>
            </p:nvSpPr>
            <p:spPr>
              <a:xfrm>
                <a:off x="396605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1" name="Google Shape;2471;p21"/>
              <p:cNvSpPr/>
              <p:nvPr/>
            </p:nvSpPr>
            <p:spPr>
              <a:xfrm>
                <a:off x="198699" y="135155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2" name="Google Shape;2472;p21"/>
              <p:cNvSpPr/>
              <p:nvPr/>
            </p:nvSpPr>
            <p:spPr>
              <a:xfrm>
                <a:off x="198756" y="135155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3" name="Google Shape;2473;p21"/>
              <p:cNvSpPr/>
              <p:nvPr/>
            </p:nvSpPr>
            <p:spPr>
              <a:xfrm>
                <a:off x="38753" y="59704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4" name="Google Shape;2474;p21"/>
              <p:cNvSpPr/>
              <p:nvPr/>
            </p:nvSpPr>
            <p:spPr>
              <a:xfrm>
                <a:off x="36838" y="59512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5" name="Google Shape;2475;p21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7" y="1038"/>
                    </a:cubicBezTo>
                    <a:cubicBezTo>
                      <a:pt x="1109" y="877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6" name="Google Shape;2476;p21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7" name="Google Shape;2477;p21"/>
              <p:cNvSpPr/>
              <p:nvPr/>
            </p:nvSpPr>
            <p:spPr>
              <a:xfrm>
                <a:off x="396379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5" y="1038"/>
                    </a:cubicBezTo>
                    <a:cubicBezTo>
                      <a:pt x="1108" y="877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8" name="Google Shape;2478;p21"/>
              <p:cNvSpPr/>
              <p:nvPr/>
            </p:nvSpPr>
            <p:spPr>
              <a:xfrm>
                <a:off x="396436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7"/>
                    </a:cubicBezTo>
                    <a:cubicBezTo>
                      <a:pt x="448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9" name="Google Shape;2479;p21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8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7" y="1195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5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0" name="Google Shape;2480;p21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7" y="1109"/>
                      <a:pt x="635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1" name="Google Shape;2481;p21"/>
              <p:cNvSpPr/>
              <p:nvPr/>
            </p:nvSpPr>
            <p:spPr>
              <a:xfrm>
                <a:off x="38359" y="202580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2" name="Google Shape;2482;p21"/>
              <p:cNvSpPr/>
              <p:nvPr/>
            </p:nvSpPr>
            <p:spPr>
              <a:xfrm>
                <a:off x="36331" y="200666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0"/>
                    </a:moveTo>
                    <a:lnTo>
                      <a:pt x="6995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3" name="Google Shape;2483;p21"/>
              <p:cNvSpPr/>
              <p:nvPr/>
            </p:nvSpPr>
            <p:spPr>
              <a:xfrm>
                <a:off x="1076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8" y="965"/>
                      <a:pt x="876" y="1108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4" name="Google Shape;2484;p21"/>
              <p:cNvSpPr/>
              <p:nvPr/>
            </p:nvSpPr>
            <p:spPr>
              <a:xfrm>
                <a:off x="1132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5"/>
                      <a:pt x="689" y="359"/>
                      <a:pt x="523" y="524"/>
                    </a:cubicBezTo>
                    <a:cubicBezTo>
                      <a:pt x="359" y="689"/>
                      <a:pt x="214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5" name="Google Shape;2485;p21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5"/>
                    </a:cubicBezTo>
                    <a:cubicBezTo>
                      <a:pt x="216" y="446"/>
                      <a:pt x="360" y="634"/>
                      <a:pt x="524" y="799"/>
                    </a:cubicBezTo>
                    <a:cubicBezTo>
                      <a:pt x="690" y="965"/>
                      <a:pt x="878" y="1108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6" name="Google Shape;2486;p21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10" y="446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7" name="Google Shape;2487;p21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60" y="634"/>
                      <a:pt x="523" y="800"/>
                    </a:cubicBezTo>
                    <a:cubicBezTo>
                      <a:pt x="690" y="965"/>
                      <a:pt x="877" y="1108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8" name="Google Shape;2488;p21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60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9" name="Google Shape;2489;p21"/>
              <p:cNvSpPr/>
              <p:nvPr/>
            </p:nvSpPr>
            <p:spPr>
              <a:xfrm>
                <a:off x="38471" y="2973996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3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0" name="Google Shape;2490;p21"/>
              <p:cNvSpPr/>
              <p:nvPr/>
            </p:nvSpPr>
            <p:spPr>
              <a:xfrm>
                <a:off x="36557" y="2972138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31" y="70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1" y="70"/>
                    </a:lnTo>
                    <a:close/>
                    <a:moveTo>
                      <a:pt x="3531" y="0"/>
                    </a:moveTo>
                    <a:lnTo>
                      <a:pt x="18" y="3515"/>
                    </a:lnTo>
                    <a:lnTo>
                      <a:pt x="1" y="3532"/>
                    </a:lnTo>
                    <a:lnTo>
                      <a:pt x="3515" y="7046"/>
                    </a:lnTo>
                    <a:lnTo>
                      <a:pt x="3531" y="7063"/>
                    </a:lnTo>
                    <a:lnTo>
                      <a:pt x="7045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1" name="Google Shape;2491;p21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2" name="Google Shape;2492;p21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3" name="Google Shape;2493;p21"/>
              <p:cNvSpPr/>
              <p:nvPr/>
            </p:nvSpPr>
            <p:spPr>
              <a:xfrm>
                <a:off x="395929" y="313371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29"/>
                      <a:pt x="129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4" name="Google Shape;2494;p21"/>
              <p:cNvSpPr/>
              <p:nvPr/>
            </p:nvSpPr>
            <p:spPr>
              <a:xfrm>
                <a:off x="396041" y="313371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7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5" name="Google Shape;2495;p21"/>
              <p:cNvSpPr/>
              <p:nvPr/>
            </p:nvSpPr>
            <p:spPr>
              <a:xfrm>
                <a:off x="198080" y="333066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8" y="1109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6" name="Google Shape;2496;p21"/>
              <p:cNvSpPr/>
              <p:nvPr/>
            </p:nvSpPr>
            <p:spPr>
              <a:xfrm>
                <a:off x="198136" y="333066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6" y="634"/>
                      <a:pt x="1110" y="447"/>
                      <a:pt x="1197" y="286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7" name="Google Shape;2497;p21"/>
              <p:cNvSpPr/>
              <p:nvPr/>
            </p:nvSpPr>
            <p:spPr>
              <a:xfrm>
                <a:off x="37965" y="25795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0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8" name="Google Shape;2498;p21"/>
              <p:cNvSpPr/>
              <p:nvPr/>
            </p:nvSpPr>
            <p:spPr>
              <a:xfrm>
                <a:off x="35993" y="2577677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6" y="7045"/>
                    </a:lnTo>
                    <a:lnTo>
                      <a:pt x="3532" y="7062"/>
                    </a:lnTo>
                    <a:lnTo>
                      <a:pt x="7047" y="3548"/>
                    </a:lnTo>
                    <a:lnTo>
                      <a:pt x="7064" y="3531"/>
                    </a:lnTo>
                    <a:lnTo>
                      <a:pt x="3548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99" name="Google Shape;2499;p21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8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5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0" name="Google Shape;2500;p21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6" y="215"/>
                      <a:pt x="688" y="359"/>
                      <a:pt x="523" y="524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1" name="Google Shape;2501;p21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2" name="Google Shape;2502;p21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7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3" name="Google Shape;2503;p21"/>
              <p:cNvSpPr/>
              <p:nvPr/>
            </p:nvSpPr>
            <p:spPr>
              <a:xfrm>
                <a:off x="197686" y="293620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9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4" name="Google Shape;2504;p21"/>
              <p:cNvSpPr/>
              <p:nvPr/>
            </p:nvSpPr>
            <p:spPr>
              <a:xfrm>
                <a:off x="197629" y="293620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1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5" name="Google Shape;2505;p21"/>
              <p:cNvSpPr/>
              <p:nvPr/>
            </p:nvSpPr>
            <p:spPr>
              <a:xfrm>
                <a:off x="37796" y="218169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6" name="Google Shape;2506;p21"/>
              <p:cNvSpPr/>
              <p:nvPr/>
            </p:nvSpPr>
            <p:spPr>
              <a:xfrm>
                <a:off x="35881" y="2179838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0" y="70"/>
                    </a:moveTo>
                    <a:lnTo>
                      <a:pt x="6993" y="3531"/>
                    </a:lnTo>
                    <a:lnTo>
                      <a:pt x="3530" y="6993"/>
                    </a:lnTo>
                    <a:lnTo>
                      <a:pt x="68" y="3531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0" y="7063"/>
                    </a:lnTo>
                    <a:lnTo>
                      <a:pt x="7045" y="3548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7" name="Google Shape;2507;p21"/>
              <p:cNvSpPr/>
              <p:nvPr/>
            </p:nvSpPr>
            <p:spPr>
              <a:xfrm>
                <a:off x="512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6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8" y="966"/>
                      <a:pt x="876" y="1110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8" name="Google Shape;2508;p21"/>
              <p:cNvSpPr/>
              <p:nvPr/>
            </p:nvSpPr>
            <p:spPr>
              <a:xfrm>
                <a:off x="569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10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09" name="Google Shape;2509;p21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0" name="Google Shape;2510;p21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1" name="Google Shape;2511;p21"/>
              <p:cNvSpPr/>
              <p:nvPr/>
            </p:nvSpPr>
            <p:spPr>
              <a:xfrm>
                <a:off x="197404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7" y="286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2" name="Google Shape;2512;p21"/>
              <p:cNvSpPr/>
              <p:nvPr/>
            </p:nvSpPr>
            <p:spPr>
              <a:xfrm>
                <a:off x="197460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3" name="Google Shape;2513;p21"/>
              <p:cNvSpPr/>
              <p:nvPr/>
            </p:nvSpPr>
            <p:spPr>
              <a:xfrm>
                <a:off x="37289" y="17872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4" name="Google Shape;2514;p21"/>
              <p:cNvSpPr/>
              <p:nvPr/>
            </p:nvSpPr>
            <p:spPr>
              <a:xfrm>
                <a:off x="35318" y="1785378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2" y="68"/>
                    </a:moveTo>
                    <a:lnTo>
                      <a:pt x="6993" y="3531"/>
                    </a:lnTo>
                    <a:lnTo>
                      <a:pt x="3532" y="6992"/>
                    </a:lnTo>
                    <a:lnTo>
                      <a:pt x="69" y="3531"/>
                    </a:lnTo>
                    <a:lnTo>
                      <a:pt x="3532" y="68"/>
                    </a:lnTo>
                    <a:close/>
                    <a:moveTo>
                      <a:pt x="3532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5" name="Google Shape;2515;p21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6" name="Google Shape;2516;p21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7" name="Google Shape;2517;p21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8" name="Google Shape;2518;p21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9" name="Google Shape;2519;p21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6" y="689"/>
                      <a:pt x="799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0" name="Google Shape;2520;p21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1" name="Google Shape;2521;p21"/>
              <p:cNvSpPr/>
              <p:nvPr/>
            </p:nvSpPr>
            <p:spPr>
              <a:xfrm>
                <a:off x="39710" y="4558652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5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2" name="Google Shape;2522;p21"/>
              <p:cNvSpPr/>
              <p:nvPr/>
            </p:nvSpPr>
            <p:spPr>
              <a:xfrm>
                <a:off x="37739" y="4556793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3" name="Google Shape;2523;p21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4" name="Google Shape;2524;p21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5" name="Google Shape;2525;p21"/>
              <p:cNvSpPr/>
              <p:nvPr/>
            </p:nvSpPr>
            <p:spPr>
              <a:xfrm>
                <a:off x="397224" y="4718373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6"/>
                      <a:pt x="877" y="1110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9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6" name="Google Shape;2526;p21"/>
              <p:cNvSpPr/>
              <p:nvPr/>
            </p:nvSpPr>
            <p:spPr>
              <a:xfrm>
                <a:off x="199319" y="491532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7" name="Google Shape;2527;p21"/>
              <p:cNvSpPr/>
              <p:nvPr/>
            </p:nvSpPr>
            <p:spPr>
              <a:xfrm>
                <a:off x="199319" y="491532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8" name="Google Shape;2528;p21"/>
              <p:cNvSpPr/>
              <p:nvPr/>
            </p:nvSpPr>
            <p:spPr>
              <a:xfrm>
                <a:off x="39147" y="4164192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3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9" name="Google Shape;2529;p21"/>
              <p:cNvSpPr/>
              <p:nvPr/>
            </p:nvSpPr>
            <p:spPr>
              <a:xfrm>
                <a:off x="37289" y="4162389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2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6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0" name="Google Shape;2530;p21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7" y="285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7"/>
                    </a:cubicBezTo>
                    <a:cubicBezTo>
                      <a:pt x="1108" y="876"/>
                      <a:pt x="965" y="689"/>
                      <a:pt x="800" y="523"/>
                    </a:cubicBezTo>
                    <a:cubicBezTo>
                      <a:pt x="634" y="359"/>
                      <a:pt x="446" y="214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1" name="Google Shape;2531;p21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7" y="128"/>
                    </a:cubicBezTo>
                    <a:cubicBezTo>
                      <a:pt x="877" y="214"/>
                      <a:pt x="689" y="359"/>
                      <a:pt x="523" y="523"/>
                    </a:cubicBezTo>
                    <a:cubicBezTo>
                      <a:pt x="359" y="689"/>
                      <a:pt x="215" y="877"/>
                      <a:pt x="127" y="1037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2" name="Google Shape;2532;p21"/>
              <p:cNvSpPr/>
              <p:nvPr/>
            </p:nvSpPr>
            <p:spPr>
              <a:xfrm>
                <a:off x="396717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7" y="1108"/>
                      <a:pt x="1038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6"/>
                      <a:pt x="966" y="689"/>
                      <a:pt x="799" y="523"/>
                    </a:cubicBezTo>
                    <a:cubicBezTo>
                      <a:pt x="634" y="359"/>
                      <a:pt x="447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3" name="Google Shape;2533;p21"/>
              <p:cNvSpPr/>
              <p:nvPr/>
            </p:nvSpPr>
            <p:spPr>
              <a:xfrm>
                <a:off x="396774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3" y="37"/>
                      <a:pt x="1038" y="128"/>
                    </a:cubicBezTo>
                    <a:cubicBezTo>
                      <a:pt x="878" y="214"/>
                      <a:pt x="689" y="359"/>
                      <a:pt x="524" y="523"/>
                    </a:cubicBezTo>
                    <a:cubicBezTo>
                      <a:pt x="359" y="689"/>
                      <a:pt x="215" y="877"/>
                      <a:pt x="128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4" name="Google Shape;2534;p21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30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5"/>
                      <a:pt x="965" y="689"/>
                      <a:pt x="799" y="522"/>
                    </a:cubicBezTo>
                    <a:cubicBezTo>
                      <a:pt x="634" y="359"/>
                      <a:pt x="446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5" name="Google Shape;2535;p21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4"/>
                      <a:pt x="689" y="359"/>
                      <a:pt x="523" y="522"/>
                    </a:cubicBezTo>
                    <a:cubicBezTo>
                      <a:pt x="358" y="689"/>
                      <a:pt x="214" y="876"/>
                      <a:pt x="127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6" name="Google Shape;2536;p21"/>
              <p:cNvSpPr/>
              <p:nvPr/>
            </p:nvSpPr>
            <p:spPr>
              <a:xfrm>
                <a:off x="38922" y="3766296"/>
                <a:ext cx="393997" cy="393997"/>
              </a:xfrm>
              <a:custGeom>
                <a:rect b="b" l="l" r="r" t="t"/>
                <a:pathLst>
                  <a:path extrusionOk="0" h="6996" w="6996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7" name="Google Shape;2537;p21"/>
              <p:cNvSpPr/>
              <p:nvPr/>
            </p:nvSpPr>
            <p:spPr>
              <a:xfrm>
                <a:off x="37007" y="3764494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0" y="69"/>
                    </a:moveTo>
                    <a:lnTo>
                      <a:pt x="6993" y="3532"/>
                    </a:lnTo>
                    <a:lnTo>
                      <a:pt x="3530" y="6993"/>
                    </a:lnTo>
                    <a:lnTo>
                      <a:pt x="69" y="3532"/>
                    </a:lnTo>
                    <a:lnTo>
                      <a:pt x="3530" y="69"/>
                    </a:lnTo>
                    <a:close/>
                    <a:moveTo>
                      <a:pt x="3530" y="0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5"/>
                    </a:lnTo>
                    <a:lnTo>
                      <a:pt x="3530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7" y="16"/>
                    </a:lnTo>
                    <a:lnTo>
                      <a:pt x="35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8" name="Google Shape;2538;p21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9" name="Google Shape;2539;p21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0" name="Google Shape;2540;p21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1" name="Google Shape;2541;p21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2" name="Google Shape;2542;p21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6"/>
                      <a:pt x="876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3" name="Google Shape;2543;p21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8" y="1109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4" name="Google Shape;2544;p21"/>
              <p:cNvSpPr/>
              <p:nvPr/>
            </p:nvSpPr>
            <p:spPr>
              <a:xfrm>
                <a:off x="38415" y="3371892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5" name="Google Shape;2545;p21"/>
              <p:cNvSpPr/>
              <p:nvPr/>
            </p:nvSpPr>
            <p:spPr>
              <a:xfrm>
                <a:off x="36500" y="3369977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3"/>
                    </a:lnTo>
                    <a:lnTo>
                      <a:pt x="7046" y="3547"/>
                    </a:lnTo>
                    <a:lnTo>
                      <a:pt x="7063" y="3530"/>
                    </a:lnTo>
                    <a:lnTo>
                      <a:pt x="3549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6" name="Google Shape;2546;p21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8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7" name="Google Shape;2547;p21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8"/>
                      <a:pt x="634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8" name="Google Shape;2548;p21"/>
              <p:cNvSpPr/>
              <p:nvPr/>
            </p:nvSpPr>
            <p:spPr>
              <a:xfrm>
                <a:off x="395929" y="3531557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30"/>
                      <a:pt x="129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4"/>
                      <a:pt x="878" y="1108"/>
                      <a:pt x="1039" y="1196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49" name="Google Shape;2549;p21"/>
              <p:cNvSpPr/>
              <p:nvPr/>
            </p:nvSpPr>
            <p:spPr>
              <a:xfrm>
                <a:off x="396041" y="353155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8"/>
                      <a:pt x="635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0" name="Google Shape;2550;p21"/>
              <p:cNvSpPr/>
              <p:nvPr/>
            </p:nvSpPr>
            <p:spPr>
              <a:xfrm>
                <a:off x="198080" y="372850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8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6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1" name="Google Shape;2551;p21"/>
              <p:cNvSpPr/>
              <p:nvPr/>
            </p:nvSpPr>
            <p:spPr>
              <a:xfrm>
                <a:off x="198136" y="372850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5"/>
                    </a:cubicBezTo>
                    <a:cubicBezTo>
                      <a:pt x="448" y="1108"/>
                      <a:pt x="634" y="965"/>
                      <a:pt x="801" y="799"/>
                    </a:cubicBezTo>
                    <a:cubicBezTo>
                      <a:pt x="966" y="634"/>
                      <a:pt x="1110" y="447"/>
                      <a:pt x="1197" y="285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2" name="Google Shape;2552;p21"/>
              <p:cNvSpPr/>
              <p:nvPr/>
            </p:nvSpPr>
            <p:spPr>
              <a:xfrm>
                <a:off x="235081" y="1188731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3" name="Google Shape;2553;p21"/>
              <p:cNvSpPr/>
              <p:nvPr/>
            </p:nvSpPr>
            <p:spPr>
              <a:xfrm>
                <a:off x="233110" y="1186760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3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4" name="Google Shape;2554;p21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5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5" name="Google Shape;2555;p21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4" y="635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6" name="Google Shape;2556;p21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6"/>
                      <a:pt x="878" y="1110"/>
                      <a:pt x="1038" y="1197"/>
                    </a:cubicBezTo>
                    <a:cubicBezTo>
                      <a:pt x="1195" y="1287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7" name="Google Shape;2557;p21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8" name="Google Shape;2558;p21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59" name="Google Shape;2559;p21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0" name="Google Shape;2560;p21"/>
              <p:cNvSpPr/>
              <p:nvPr/>
            </p:nvSpPr>
            <p:spPr>
              <a:xfrm>
                <a:off x="234575" y="794215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1" name="Google Shape;2561;p21"/>
              <p:cNvSpPr/>
              <p:nvPr/>
            </p:nvSpPr>
            <p:spPr>
              <a:xfrm>
                <a:off x="232603" y="79235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3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2" name="Google Shape;2562;p21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9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7" y="1038"/>
                    </a:cubicBezTo>
                    <a:cubicBezTo>
                      <a:pt x="1109" y="876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3" name="Google Shape;2563;p21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6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4" name="Google Shape;2564;p21"/>
              <p:cNvSpPr/>
              <p:nvPr/>
            </p:nvSpPr>
            <p:spPr>
              <a:xfrm>
                <a:off x="592145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6"/>
                    </a:cubicBezTo>
                    <a:cubicBezTo>
                      <a:pt x="214" y="447"/>
                      <a:pt x="358" y="634"/>
                      <a:pt x="523" y="800"/>
                    </a:cubicBezTo>
                    <a:cubicBezTo>
                      <a:pt x="689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6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5" name="Google Shape;2565;p21"/>
              <p:cNvSpPr/>
              <p:nvPr/>
            </p:nvSpPr>
            <p:spPr>
              <a:xfrm>
                <a:off x="592201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6" name="Google Shape;2566;p21"/>
              <p:cNvSpPr/>
              <p:nvPr/>
            </p:nvSpPr>
            <p:spPr>
              <a:xfrm>
                <a:off x="394239" y="115082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5"/>
                      <a:pt x="1196" y="1039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7" name="Google Shape;2567;p21"/>
              <p:cNvSpPr/>
              <p:nvPr/>
            </p:nvSpPr>
            <p:spPr>
              <a:xfrm>
                <a:off x="394352" y="115082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8" name="Google Shape;2568;p21"/>
              <p:cNvSpPr/>
              <p:nvPr/>
            </p:nvSpPr>
            <p:spPr>
              <a:xfrm>
                <a:off x="234349" y="396375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9" name="Google Shape;2569;p21"/>
              <p:cNvSpPr/>
              <p:nvPr/>
            </p:nvSpPr>
            <p:spPr>
              <a:xfrm>
                <a:off x="232378" y="394404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1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2" y="71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0" name="Google Shape;2570;p21"/>
              <p:cNvSpPr/>
              <p:nvPr/>
            </p:nvSpPr>
            <p:spPr>
              <a:xfrm>
                <a:off x="197122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7"/>
                      <a:pt x="358" y="635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8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1" name="Google Shape;2571;p21"/>
              <p:cNvSpPr/>
              <p:nvPr/>
            </p:nvSpPr>
            <p:spPr>
              <a:xfrm>
                <a:off x="197066" y="55609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2" name="Google Shape;2572;p21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5"/>
                      <a:pt x="524" y="800"/>
                    </a:cubicBezTo>
                    <a:cubicBezTo>
                      <a:pt x="689" y="965"/>
                      <a:pt x="876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6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3" name="Google Shape;2573;p21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7" y="1109"/>
                      <a:pt x="634" y="966"/>
                      <a:pt x="799" y="800"/>
                    </a:cubicBezTo>
                    <a:cubicBezTo>
                      <a:pt x="964" y="635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4" name="Google Shape;2574;p21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5"/>
                      <a:pt x="523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8"/>
                    </a:cubicBezTo>
                    <a:cubicBezTo>
                      <a:pt x="1109" y="877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5" name="Google Shape;2575;p21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6" name="Google Shape;2576;p21"/>
              <p:cNvSpPr/>
              <p:nvPr/>
            </p:nvSpPr>
            <p:spPr>
              <a:xfrm>
                <a:off x="233842" y="197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0" y="3497"/>
                    </a:lnTo>
                    <a:lnTo>
                      <a:pt x="3498" y="6995"/>
                    </a:lnTo>
                    <a:lnTo>
                      <a:pt x="6995" y="3497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7" name="Google Shape;2577;p21"/>
              <p:cNvSpPr/>
              <p:nvPr/>
            </p:nvSpPr>
            <p:spPr>
              <a:xfrm>
                <a:off x="231928" y="0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8" name="Google Shape;2578;p21"/>
              <p:cNvSpPr/>
              <p:nvPr/>
            </p:nvSpPr>
            <p:spPr>
              <a:xfrm>
                <a:off x="196616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8" y="287"/>
                    </a:cubicBezTo>
                    <a:cubicBezTo>
                      <a:pt x="214" y="447"/>
                      <a:pt x="359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9" name="Google Shape;2579;p21"/>
              <p:cNvSpPr/>
              <p:nvPr/>
            </p:nvSpPr>
            <p:spPr>
              <a:xfrm>
                <a:off x="196672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0" name="Google Shape;2580;p21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1" name="Google Shape;2581;p21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2" name="Google Shape;2582;p21"/>
              <p:cNvSpPr/>
              <p:nvPr/>
            </p:nvSpPr>
            <p:spPr>
              <a:xfrm>
                <a:off x="393507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3" name="Google Shape;2583;p21"/>
              <p:cNvSpPr/>
              <p:nvPr/>
            </p:nvSpPr>
            <p:spPr>
              <a:xfrm>
                <a:off x="393563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4" name="Google Shape;2584;p21"/>
              <p:cNvSpPr/>
              <p:nvPr/>
            </p:nvSpPr>
            <p:spPr>
              <a:xfrm>
                <a:off x="234011" y="2773274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4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5" name="Google Shape;2585;p21"/>
              <p:cNvSpPr/>
              <p:nvPr/>
            </p:nvSpPr>
            <p:spPr>
              <a:xfrm>
                <a:off x="232153" y="2771472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29" y="70"/>
                    </a:moveTo>
                    <a:lnTo>
                      <a:pt x="6991" y="3531"/>
                    </a:lnTo>
                    <a:lnTo>
                      <a:pt x="3529" y="6993"/>
                    </a:lnTo>
                    <a:lnTo>
                      <a:pt x="67" y="3531"/>
                    </a:lnTo>
                    <a:lnTo>
                      <a:pt x="3529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4" y="3548"/>
                    </a:lnTo>
                    <a:lnTo>
                      <a:pt x="7062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6" name="Google Shape;2586;p21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7" name="Google Shape;2587;p21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8" name="Google Shape;2588;p21"/>
              <p:cNvSpPr/>
              <p:nvPr/>
            </p:nvSpPr>
            <p:spPr>
              <a:xfrm>
                <a:off x="591525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6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9" name="Google Shape;2589;p21"/>
              <p:cNvSpPr/>
              <p:nvPr/>
            </p:nvSpPr>
            <p:spPr>
              <a:xfrm>
                <a:off x="591581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0" name="Google Shape;2590;p21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1" name="Google Shape;2591;p21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2" name="Google Shape;2592;p21"/>
              <p:cNvSpPr/>
              <p:nvPr/>
            </p:nvSpPr>
            <p:spPr>
              <a:xfrm>
                <a:off x="233561" y="2378927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3" name="Google Shape;2593;p21"/>
              <p:cNvSpPr/>
              <p:nvPr/>
            </p:nvSpPr>
            <p:spPr>
              <a:xfrm>
                <a:off x="231590" y="2377012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4" name="Google Shape;2594;p21"/>
              <p:cNvSpPr/>
              <p:nvPr/>
            </p:nvSpPr>
            <p:spPr>
              <a:xfrm>
                <a:off x="196278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5" name="Google Shape;2595;p21"/>
              <p:cNvSpPr/>
              <p:nvPr/>
            </p:nvSpPr>
            <p:spPr>
              <a:xfrm>
                <a:off x="196334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6" name="Google Shape;2596;p21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7" name="Google Shape;2597;p21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8" name="Google Shape;2598;p21"/>
              <p:cNvSpPr/>
              <p:nvPr/>
            </p:nvSpPr>
            <p:spPr>
              <a:xfrm>
                <a:off x="393169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7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99" name="Google Shape;2599;p21"/>
              <p:cNvSpPr/>
              <p:nvPr/>
            </p:nvSpPr>
            <p:spPr>
              <a:xfrm>
                <a:off x="393225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0" name="Google Shape;2600;p21"/>
              <p:cNvSpPr/>
              <p:nvPr/>
            </p:nvSpPr>
            <p:spPr>
              <a:xfrm>
                <a:off x="233279" y="1981031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1" name="Google Shape;2601;p21"/>
              <p:cNvSpPr/>
              <p:nvPr/>
            </p:nvSpPr>
            <p:spPr>
              <a:xfrm>
                <a:off x="231421" y="1979172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29" y="69"/>
                    </a:moveTo>
                    <a:lnTo>
                      <a:pt x="6991" y="3531"/>
                    </a:lnTo>
                    <a:lnTo>
                      <a:pt x="3529" y="6992"/>
                    </a:lnTo>
                    <a:lnTo>
                      <a:pt x="67" y="3531"/>
                    </a:lnTo>
                    <a:lnTo>
                      <a:pt x="3529" y="69"/>
                    </a:lnTo>
                    <a:close/>
                    <a:moveTo>
                      <a:pt x="3531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1" y="7062"/>
                    </a:lnTo>
                    <a:lnTo>
                      <a:pt x="7045" y="3547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2" name="Google Shape;2602;p21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0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9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3" name="Google Shape;2603;p21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4" name="Google Shape;2604;p21"/>
              <p:cNvSpPr/>
              <p:nvPr/>
            </p:nvSpPr>
            <p:spPr>
              <a:xfrm>
                <a:off x="590793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5" name="Google Shape;2605;p21"/>
              <p:cNvSpPr/>
              <p:nvPr/>
            </p:nvSpPr>
            <p:spPr>
              <a:xfrm>
                <a:off x="590849" y="214069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8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6" name="Google Shape;2606;p21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30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7" name="Google Shape;2607;p21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8" name="Google Shape;2608;p21"/>
              <p:cNvSpPr/>
              <p:nvPr/>
            </p:nvSpPr>
            <p:spPr>
              <a:xfrm>
                <a:off x="232772" y="1586571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1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09" name="Google Shape;2609;p21"/>
              <p:cNvSpPr/>
              <p:nvPr/>
            </p:nvSpPr>
            <p:spPr>
              <a:xfrm>
                <a:off x="230801" y="1584712"/>
                <a:ext cx="397883" cy="397771"/>
              </a:xfrm>
              <a:custGeom>
                <a:rect b="b" l="l" r="r" t="t"/>
                <a:pathLst>
                  <a:path extrusionOk="0" h="7063" w="7065">
                    <a:moveTo>
                      <a:pt x="3533" y="70"/>
                    </a:moveTo>
                    <a:lnTo>
                      <a:pt x="6994" y="3531"/>
                    </a:lnTo>
                    <a:lnTo>
                      <a:pt x="3533" y="6993"/>
                    </a:lnTo>
                    <a:lnTo>
                      <a:pt x="70" y="3531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16" y="7045"/>
                    </a:lnTo>
                    <a:lnTo>
                      <a:pt x="3533" y="7063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0" name="Google Shape;2610;p21"/>
              <p:cNvSpPr/>
              <p:nvPr/>
            </p:nvSpPr>
            <p:spPr>
              <a:xfrm>
                <a:off x="195489" y="174629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3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1" name="Google Shape;2611;p21"/>
              <p:cNvSpPr/>
              <p:nvPr/>
            </p:nvSpPr>
            <p:spPr>
              <a:xfrm>
                <a:off x="195545" y="174629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4" y="36"/>
                      <a:pt x="1038" y="128"/>
                    </a:cubicBezTo>
                    <a:cubicBezTo>
                      <a:pt x="878" y="215"/>
                      <a:pt x="690" y="359"/>
                      <a:pt x="524" y="523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4"/>
                      <a:pt x="1109" y="446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2" name="Google Shape;2612;p21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3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3" name="Google Shape;2613;p21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89" y="359"/>
                      <a:pt x="523" y="523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4" name="Google Shape;2614;p21"/>
              <p:cNvSpPr/>
              <p:nvPr/>
            </p:nvSpPr>
            <p:spPr>
              <a:xfrm>
                <a:off x="392437" y="1943184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5" name="Google Shape;2615;p21"/>
              <p:cNvSpPr/>
              <p:nvPr/>
            </p:nvSpPr>
            <p:spPr>
              <a:xfrm>
                <a:off x="392493" y="194318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6" name="Google Shape;2616;p21"/>
              <p:cNvSpPr/>
              <p:nvPr/>
            </p:nvSpPr>
            <p:spPr>
              <a:xfrm>
                <a:off x="235250" y="4357986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3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7" name="Google Shape;2617;p21"/>
              <p:cNvSpPr/>
              <p:nvPr/>
            </p:nvSpPr>
            <p:spPr>
              <a:xfrm>
                <a:off x="233223" y="4356128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70"/>
                    </a:moveTo>
                    <a:lnTo>
                      <a:pt x="6993" y="3532"/>
                    </a:lnTo>
                    <a:lnTo>
                      <a:pt x="3532" y="6993"/>
                    </a:lnTo>
                    <a:lnTo>
                      <a:pt x="70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8" y="3515"/>
                    </a:lnTo>
                    <a:lnTo>
                      <a:pt x="0" y="3532"/>
                    </a:lnTo>
                    <a:lnTo>
                      <a:pt x="3515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3" y="3532"/>
                    </a:lnTo>
                    <a:lnTo>
                      <a:pt x="3548" y="17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8" name="Google Shape;2618;p21"/>
              <p:cNvSpPr/>
              <p:nvPr/>
            </p:nvSpPr>
            <p:spPr>
              <a:xfrm>
                <a:off x="197855" y="451770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0"/>
                    </a:moveTo>
                    <a:cubicBezTo>
                      <a:pt x="1" y="1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4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9" name="Google Shape;2619;p21"/>
              <p:cNvSpPr/>
              <p:nvPr/>
            </p:nvSpPr>
            <p:spPr>
              <a:xfrm>
                <a:off x="197967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3" y="36"/>
                      <a:pt x="1038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9" y="690"/>
                      <a:pt x="215" y="877"/>
                      <a:pt x="127" y="1038"/>
                    </a:cubicBezTo>
                    <a:cubicBezTo>
                      <a:pt x="36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0" name="Google Shape;2620;p21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4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1" name="Google Shape;2621;p21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2" name="Google Shape;2622;p21"/>
              <p:cNvSpPr/>
              <p:nvPr/>
            </p:nvSpPr>
            <p:spPr>
              <a:xfrm>
                <a:off x="394802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3" name="Google Shape;2623;p21"/>
              <p:cNvSpPr/>
              <p:nvPr/>
            </p:nvSpPr>
            <p:spPr>
              <a:xfrm>
                <a:off x="397228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4" name="Google Shape;2624;p21"/>
              <p:cNvSpPr/>
              <p:nvPr/>
            </p:nvSpPr>
            <p:spPr>
              <a:xfrm>
                <a:off x="234687" y="396352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5" name="Google Shape;2625;p21"/>
              <p:cNvSpPr/>
              <p:nvPr/>
            </p:nvSpPr>
            <p:spPr>
              <a:xfrm>
                <a:off x="232772" y="3961611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0" y="70"/>
                    </a:moveTo>
                    <a:lnTo>
                      <a:pt x="6993" y="3532"/>
                    </a:lnTo>
                    <a:lnTo>
                      <a:pt x="3530" y="6994"/>
                    </a:lnTo>
                    <a:lnTo>
                      <a:pt x="69" y="3532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6" y="3548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6" name="Google Shape;2626;p21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1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8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5" y="127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7" name="Google Shape;2627;p21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7"/>
                    </a:cubicBezTo>
                    <a:cubicBezTo>
                      <a:pt x="877" y="215"/>
                      <a:pt x="690" y="359"/>
                      <a:pt x="524" y="523"/>
                    </a:cubicBezTo>
                    <a:cubicBezTo>
                      <a:pt x="360" y="690"/>
                      <a:pt x="216" y="877"/>
                      <a:pt x="128" y="1038"/>
                    </a:cubicBezTo>
                    <a:cubicBezTo>
                      <a:pt x="37" y="1195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8" name="Google Shape;2628;p21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1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8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6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9" name="Google Shape;2629;p21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8" y="215"/>
                      <a:pt x="689" y="359"/>
                      <a:pt x="524" y="523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0" name="Google Shape;2630;p21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30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6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7"/>
                    </a:cubicBezTo>
                    <a:cubicBezTo>
                      <a:pt x="1108" y="876"/>
                      <a:pt x="966" y="690"/>
                      <a:pt x="799" y="523"/>
                    </a:cubicBezTo>
                    <a:cubicBezTo>
                      <a:pt x="634" y="358"/>
                      <a:pt x="447" y="214"/>
                      <a:pt x="285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1" name="Google Shape;2631;p21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6" y="214"/>
                      <a:pt x="689" y="358"/>
                      <a:pt x="524" y="523"/>
                    </a:cubicBezTo>
                    <a:cubicBezTo>
                      <a:pt x="359" y="690"/>
                      <a:pt x="215" y="877"/>
                      <a:pt x="128" y="1037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5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2" name="Google Shape;2632;p21"/>
              <p:cNvSpPr/>
              <p:nvPr/>
            </p:nvSpPr>
            <p:spPr>
              <a:xfrm>
                <a:off x="234462" y="356563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1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3" name="Google Shape;2633;p21"/>
              <p:cNvSpPr/>
              <p:nvPr/>
            </p:nvSpPr>
            <p:spPr>
              <a:xfrm>
                <a:off x="232491" y="3563828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1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5" y="7045"/>
                    </a:lnTo>
                    <a:lnTo>
                      <a:pt x="3532" y="7063"/>
                    </a:lnTo>
                    <a:lnTo>
                      <a:pt x="7046" y="3549"/>
                    </a:lnTo>
                    <a:lnTo>
                      <a:pt x="7063" y="3532"/>
                    </a:lnTo>
                    <a:lnTo>
                      <a:pt x="3549" y="18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4" name="Google Shape;2634;p21"/>
              <p:cNvSpPr/>
              <p:nvPr/>
            </p:nvSpPr>
            <p:spPr>
              <a:xfrm>
                <a:off x="197179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5" name="Google Shape;2635;p21"/>
              <p:cNvSpPr/>
              <p:nvPr/>
            </p:nvSpPr>
            <p:spPr>
              <a:xfrm>
                <a:off x="197235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6" name="Google Shape;2636;p21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7" name="Google Shape;2637;p21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7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8" name="Google Shape;2638;p21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39" name="Google Shape;2639;p21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0" name="Google Shape;2640;p21"/>
              <p:cNvSpPr/>
              <p:nvPr/>
            </p:nvSpPr>
            <p:spPr>
              <a:xfrm>
                <a:off x="233955" y="317117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1" y="3498"/>
                    </a:lnTo>
                    <a:lnTo>
                      <a:pt x="3498" y="6994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1" name="Google Shape;2641;p21"/>
              <p:cNvSpPr/>
              <p:nvPr/>
            </p:nvSpPr>
            <p:spPr>
              <a:xfrm>
                <a:off x="232040" y="3169311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1" y="69"/>
                    </a:moveTo>
                    <a:lnTo>
                      <a:pt x="6993" y="3532"/>
                    </a:lnTo>
                    <a:lnTo>
                      <a:pt x="3531" y="6993"/>
                    </a:lnTo>
                    <a:lnTo>
                      <a:pt x="69" y="3532"/>
                    </a:lnTo>
                    <a:lnTo>
                      <a:pt x="3531" y="69"/>
                    </a:lnTo>
                    <a:close/>
                    <a:moveTo>
                      <a:pt x="3531" y="0"/>
                    </a:moveTo>
                    <a:lnTo>
                      <a:pt x="18" y="3514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2"/>
                    </a:lnTo>
                    <a:lnTo>
                      <a:pt x="7045" y="3547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2" name="Google Shape;2642;p21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3" name="Google Shape;2643;p21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4" name="Google Shape;2644;p21"/>
              <p:cNvSpPr/>
              <p:nvPr/>
            </p:nvSpPr>
            <p:spPr>
              <a:xfrm>
                <a:off x="591525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5" name="Google Shape;2645;p21"/>
              <p:cNvSpPr/>
              <p:nvPr/>
            </p:nvSpPr>
            <p:spPr>
              <a:xfrm>
                <a:off x="591581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6" name="Google Shape;2646;p21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9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7" name="Google Shape;2647;p21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30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8" name="Google Shape;2648;p21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49" name="Google Shape;2649;p21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0" name="Google Shape;2650;p21"/>
              <p:cNvSpPr/>
              <p:nvPr/>
            </p:nvSpPr>
            <p:spPr>
              <a:xfrm>
                <a:off x="395527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1" name="Google Shape;2651;p21"/>
              <p:cNvSpPr/>
              <p:nvPr/>
            </p:nvSpPr>
            <p:spPr>
              <a:xfrm>
                <a:off x="395640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2" name="Google Shape;2652;p21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3" name="Google Shape;2653;p21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4" name="Google Shape;2654;p21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5" name="Google Shape;2655;p21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656" name="Google Shape;2656;p21"/>
            <p:cNvSpPr/>
            <p:nvPr/>
          </p:nvSpPr>
          <p:spPr>
            <a:xfrm flipH="1" rot="10800000">
              <a:off x="-161625" y="177655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657" name="Google Shape;2657;p21"/>
          <p:cNvCxnSpPr/>
          <p:nvPr/>
        </p:nvCxnSpPr>
        <p:spPr>
          <a:xfrm>
            <a:off x="4415550" y="4599888"/>
            <a:ext cx="0" cy="54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spTree>
      <p:nvGrpSpPr>
        <p:cNvPr id="2658" name="Shape 2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9" name="Google Shape;2659;p22"/>
          <p:cNvSpPr txBox="1"/>
          <p:nvPr>
            <p:ph type="title"/>
          </p:nvPr>
        </p:nvSpPr>
        <p:spPr>
          <a:xfrm>
            <a:off x="4107575" y="1591200"/>
            <a:ext cx="4094700" cy="19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660" name="Google Shape;2660;p22"/>
          <p:cNvSpPr/>
          <p:nvPr>
            <p:ph idx="2" type="pic"/>
          </p:nvPr>
        </p:nvSpPr>
        <p:spPr>
          <a:xfrm>
            <a:off x="0" y="-6500"/>
            <a:ext cx="36624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2661" name="Google Shape;2661;p22"/>
          <p:cNvGrpSpPr/>
          <p:nvPr/>
        </p:nvGrpSpPr>
        <p:grpSpPr>
          <a:xfrm>
            <a:off x="8582388" y="-36903"/>
            <a:ext cx="874864" cy="5547331"/>
            <a:chOff x="8582388" y="-36903"/>
            <a:chExt cx="874864" cy="5547331"/>
          </a:xfrm>
        </p:grpSpPr>
        <p:grpSp>
          <p:nvGrpSpPr>
            <p:cNvPr id="2662" name="Google Shape;2662;p22"/>
            <p:cNvGrpSpPr/>
            <p:nvPr/>
          </p:nvGrpSpPr>
          <p:grpSpPr>
            <a:xfrm flipH="1">
              <a:off x="8582404" y="-8"/>
              <a:ext cx="874848" cy="5510437"/>
              <a:chOff x="-161630" y="1742892"/>
              <a:chExt cx="874848" cy="5510437"/>
            </a:xfrm>
          </p:grpSpPr>
          <p:grpSp>
            <p:nvGrpSpPr>
              <p:cNvPr id="2663" name="Google Shape;2663;p22"/>
              <p:cNvGrpSpPr/>
              <p:nvPr/>
            </p:nvGrpSpPr>
            <p:grpSpPr>
              <a:xfrm flipH="1" rot="10800000">
                <a:off x="-161630" y="1742892"/>
                <a:ext cx="874848" cy="5510437"/>
                <a:chOff x="-161597" y="-33720"/>
                <a:chExt cx="828926" cy="5221183"/>
              </a:xfrm>
            </p:grpSpPr>
            <p:sp>
              <p:nvSpPr>
                <p:cNvPr id="2664" name="Google Shape;2664;p22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5" name="Google Shape;2665;p22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6" name="Google Shape;2666;p22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7" name="Google Shape;2667;p22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8" name="Google Shape;2668;p22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69" name="Google Shape;2669;p22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0" name="Google Shape;2670;p22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1" name="Google Shape;2671;p22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2" name="Google Shape;2672;p22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3" name="Google Shape;2673;p22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4" name="Google Shape;2674;p22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5" name="Google Shape;2675;p22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6" name="Google Shape;2676;p22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7" name="Google Shape;2677;p22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8" name="Google Shape;2678;p22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79" name="Google Shape;2679;p22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0" name="Google Shape;2680;p22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1" name="Google Shape;2681;p22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2" name="Google Shape;2682;p22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3" name="Google Shape;2683;p22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4" name="Google Shape;2684;p22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5" name="Google Shape;2685;p22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6" name="Google Shape;2686;p22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7" name="Google Shape;2687;p22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8" name="Google Shape;2688;p22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89" name="Google Shape;2689;p22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0" name="Google Shape;2690;p22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1" name="Google Shape;2691;p22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2" name="Google Shape;2692;p22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3" name="Google Shape;2693;p22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4" name="Google Shape;2694;p22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5" name="Google Shape;2695;p22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6" name="Google Shape;2696;p22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7" name="Google Shape;2697;p22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8" name="Google Shape;2698;p22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699" name="Google Shape;2699;p22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0" name="Google Shape;2700;p22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1" name="Google Shape;2701;p22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2" name="Google Shape;2702;p22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3" name="Google Shape;2703;p22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4" name="Google Shape;2704;p22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5" name="Google Shape;2705;p22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6" name="Google Shape;2706;p22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7" name="Google Shape;2707;p22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8" name="Google Shape;2708;p22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09" name="Google Shape;2709;p22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0" name="Google Shape;2710;p22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1" name="Google Shape;2711;p22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2" name="Google Shape;2712;p22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3" name="Google Shape;2713;p22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4" name="Google Shape;2714;p22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5" name="Google Shape;2715;p22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6" name="Google Shape;2716;p22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7" name="Google Shape;2717;p22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8" name="Google Shape;2718;p22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19" name="Google Shape;2719;p22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0" name="Google Shape;2720;p22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1" name="Google Shape;2721;p22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2" name="Google Shape;2722;p22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3" name="Google Shape;2723;p22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4" name="Google Shape;2724;p22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5" name="Google Shape;2725;p22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6" name="Google Shape;2726;p22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7" name="Google Shape;2727;p22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8" name="Google Shape;2728;p22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29" name="Google Shape;2729;p22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0" name="Google Shape;2730;p22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1" name="Google Shape;2731;p22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2" name="Google Shape;2732;p22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3" name="Google Shape;2733;p22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4" name="Google Shape;2734;p22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5" name="Google Shape;2735;p22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6" name="Google Shape;2736;p22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7" name="Google Shape;2737;p22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8" name="Google Shape;2738;p22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39" name="Google Shape;2739;p22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0" name="Google Shape;2740;p22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1" name="Google Shape;2741;p22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2" name="Google Shape;2742;p22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3" name="Google Shape;2743;p22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4" name="Google Shape;2744;p22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5" name="Google Shape;2745;p22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6" name="Google Shape;2746;p22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7" name="Google Shape;2747;p22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8" name="Google Shape;2748;p22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49" name="Google Shape;2749;p22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0" name="Google Shape;2750;p22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1" name="Google Shape;2751;p22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2" name="Google Shape;2752;p22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3" name="Google Shape;2753;p22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4" name="Google Shape;2754;p22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5" name="Google Shape;2755;p22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6" name="Google Shape;2756;p22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7" name="Google Shape;2757;p22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8" name="Google Shape;2758;p22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59" name="Google Shape;2759;p22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0" name="Google Shape;2760;p22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1" name="Google Shape;2761;p22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2" name="Google Shape;2762;p22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3" name="Google Shape;2763;p22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4" name="Google Shape;2764;p22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5" name="Google Shape;2765;p22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6" name="Google Shape;2766;p22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7" name="Google Shape;2767;p22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8" name="Google Shape;2768;p22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69" name="Google Shape;2769;p22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0" name="Google Shape;2770;p22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1" name="Google Shape;2771;p22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2" name="Google Shape;2772;p22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3" name="Google Shape;2773;p22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4" name="Google Shape;2774;p22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5" name="Google Shape;2775;p22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6" name="Google Shape;2776;p22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7" name="Google Shape;2777;p22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8" name="Google Shape;2778;p22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79" name="Google Shape;2779;p22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0" name="Google Shape;2780;p22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1" name="Google Shape;2781;p22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2" name="Google Shape;2782;p22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3" name="Google Shape;2783;p22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4" name="Google Shape;2784;p22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5" name="Google Shape;2785;p22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6" name="Google Shape;2786;p22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7" name="Google Shape;2787;p22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8" name="Google Shape;2788;p22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89" name="Google Shape;2789;p22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0" name="Google Shape;2790;p22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1" name="Google Shape;2791;p22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2" name="Google Shape;2792;p22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3" name="Google Shape;2793;p22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4" name="Google Shape;2794;p22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5" name="Google Shape;2795;p22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6" name="Google Shape;2796;p22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7" name="Google Shape;2797;p22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8" name="Google Shape;2798;p22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799" name="Google Shape;2799;p22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0" name="Google Shape;2800;p22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1" name="Google Shape;2801;p22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2" name="Google Shape;2802;p22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3" name="Google Shape;2803;p22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4" name="Google Shape;2804;p22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5" name="Google Shape;2805;p22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6" name="Google Shape;2806;p22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7" name="Google Shape;2807;p22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8" name="Google Shape;2808;p22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09" name="Google Shape;2809;p22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0" name="Google Shape;2810;p22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1" name="Google Shape;2811;p22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2" name="Google Shape;2812;p22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3" name="Google Shape;2813;p22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4" name="Google Shape;2814;p22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5" name="Google Shape;2815;p22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6" name="Google Shape;2816;p22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7" name="Google Shape;2817;p22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8" name="Google Shape;2818;p22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19" name="Google Shape;2819;p22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0" name="Google Shape;2820;p22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1" name="Google Shape;2821;p22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2" name="Google Shape;2822;p22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3" name="Google Shape;2823;p22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4" name="Google Shape;2824;p22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5" name="Google Shape;2825;p22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6" name="Google Shape;2826;p22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7" name="Google Shape;2827;p22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8" name="Google Shape;2828;p22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29" name="Google Shape;2829;p22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0" name="Google Shape;2830;p22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1" name="Google Shape;2831;p22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2" name="Google Shape;2832;p22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3" name="Google Shape;2833;p22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4" name="Google Shape;2834;p22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5" name="Google Shape;2835;p22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6" name="Google Shape;2836;p22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7" name="Google Shape;2837;p22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8" name="Google Shape;2838;p22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39" name="Google Shape;2839;p22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0" name="Google Shape;2840;p22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1" name="Google Shape;2841;p22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2" name="Google Shape;2842;p22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3" name="Google Shape;2843;p22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4" name="Google Shape;2844;p22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5" name="Google Shape;2845;p22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6" name="Google Shape;2846;p22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7" name="Google Shape;2847;p22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8" name="Google Shape;2848;p22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49" name="Google Shape;2849;p22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0" name="Google Shape;2850;p22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1" name="Google Shape;2851;p22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2" name="Google Shape;2852;p22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3" name="Google Shape;2853;p22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4" name="Google Shape;2854;p22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5" name="Google Shape;2855;p22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6" name="Google Shape;2856;p22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7" name="Google Shape;2857;p22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8" name="Google Shape;2858;p22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59" name="Google Shape;2859;p22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0" name="Google Shape;2860;p22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1" name="Google Shape;2861;p22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2" name="Google Shape;2862;p22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3" name="Google Shape;2863;p22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4" name="Google Shape;2864;p22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5" name="Google Shape;2865;p22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6" name="Google Shape;2866;p22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867" name="Google Shape;2867;p22"/>
              <p:cNvSpPr/>
              <p:nvPr/>
            </p:nvSpPr>
            <p:spPr>
              <a:xfrm flipH="1" rot="10800000">
                <a:off x="-161625" y="1776552"/>
                <a:ext cx="419748" cy="419748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2868" name="Google Shape;2868;p22"/>
            <p:cNvCxnSpPr/>
            <p:nvPr/>
          </p:nvCxnSpPr>
          <p:spPr>
            <a:xfrm>
              <a:off x="8582388" y="-36903"/>
              <a:ext cx="0" cy="5217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2869" name="Shape 2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0" name="Google Shape;2870;p23"/>
          <p:cNvSpPr txBox="1"/>
          <p:nvPr>
            <p:ph type="title"/>
          </p:nvPr>
        </p:nvSpPr>
        <p:spPr>
          <a:xfrm>
            <a:off x="713225" y="2818175"/>
            <a:ext cx="53784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871" name="Google Shape;2871;p23"/>
          <p:cNvSpPr txBox="1"/>
          <p:nvPr>
            <p:ph idx="1" type="subTitle"/>
          </p:nvPr>
        </p:nvSpPr>
        <p:spPr>
          <a:xfrm>
            <a:off x="713225" y="844300"/>
            <a:ext cx="6691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2872" name="Google Shape;2872;p23"/>
          <p:cNvGrpSpPr/>
          <p:nvPr/>
        </p:nvGrpSpPr>
        <p:grpSpPr>
          <a:xfrm>
            <a:off x="-225050" y="2287932"/>
            <a:ext cx="9724200" cy="3237900"/>
            <a:chOff x="-225050" y="2287932"/>
            <a:chExt cx="9724200" cy="3237900"/>
          </a:xfrm>
        </p:grpSpPr>
        <p:sp>
          <p:nvSpPr>
            <p:cNvPr id="2873" name="Google Shape;2873;p23"/>
            <p:cNvSpPr/>
            <p:nvPr/>
          </p:nvSpPr>
          <p:spPr>
            <a:xfrm rot="-5400000">
              <a:off x="4581604" y="490257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23"/>
            <p:cNvSpPr/>
            <p:nvPr/>
          </p:nvSpPr>
          <p:spPr>
            <a:xfrm rot="-5400000">
              <a:off x="4162485" y="4900110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23"/>
            <p:cNvSpPr/>
            <p:nvPr/>
          </p:nvSpPr>
          <p:spPr>
            <a:xfrm rot="-5400000">
              <a:off x="5625895" y="4691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23"/>
            <p:cNvSpPr/>
            <p:nvPr/>
          </p:nvSpPr>
          <p:spPr>
            <a:xfrm rot="-5400000">
              <a:off x="5623904" y="4689849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23"/>
            <p:cNvSpPr/>
            <p:nvPr/>
          </p:nvSpPr>
          <p:spPr>
            <a:xfrm rot="-5400000">
              <a:off x="5794376" y="50683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23"/>
            <p:cNvSpPr/>
            <p:nvPr/>
          </p:nvSpPr>
          <p:spPr>
            <a:xfrm rot="-5400000">
              <a:off x="5794376" y="50683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23"/>
            <p:cNvSpPr/>
            <p:nvPr/>
          </p:nvSpPr>
          <p:spPr>
            <a:xfrm rot="-5400000">
              <a:off x="5794376" y="4651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23"/>
            <p:cNvSpPr/>
            <p:nvPr/>
          </p:nvSpPr>
          <p:spPr>
            <a:xfrm rot="-5400000">
              <a:off x="5794347" y="465159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23"/>
            <p:cNvSpPr/>
            <p:nvPr/>
          </p:nvSpPr>
          <p:spPr>
            <a:xfrm rot="-5400000">
              <a:off x="6002206" y="48604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23"/>
            <p:cNvSpPr/>
            <p:nvPr/>
          </p:nvSpPr>
          <p:spPr>
            <a:xfrm rot="-5400000">
              <a:off x="6002206" y="48604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23"/>
            <p:cNvSpPr/>
            <p:nvPr/>
          </p:nvSpPr>
          <p:spPr>
            <a:xfrm rot="-5400000">
              <a:off x="5209523" y="4692434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23"/>
            <p:cNvSpPr/>
            <p:nvPr/>
          </p:nvSpPr>
          <p:spPr>
            <a:xfrm rot="-5400000">
              <a:off x="5207531" y="4690384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23"/>
            <p:cNvSpPr/>
            <p:nvPr/>
          </p:nvSpPr>
          <p:spPr>
            <a:xfrm rot="-5400000">
              <a:off x="5378093" y="506885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23"/>
            <p:cNvSpPr/>
            <p:nvPr/>
          </p:nvSpPr>
          <p:spPr>
            <a:xfrm rot="-5400000">
              <a:off x="5378063" y="50687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23"/>
            <p:cNvSpPr/>
            <p:nvPr/>
          </p:nvSpPr>
          <p:spPr>
            <a:xfrm rot="-5400000">
              <a:off x="5378122" y="465209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23"/>
            <p:cNvSpPr/>
            <p:nvPr/>
          </p:nvSpPr>
          <p:spPr>
            <a:xfrm rot="-5400000">
              <a:off x="5378093" y="4652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23"/>
            <p:cNvSpPr/>
            <p:nvPr/>
          </p:nvSpPr>
          <p:spPr>
            <a:xfrm rot="-5400000">
              <a:off x="5585952" y="48610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23"/>
            <p:cNvSpPr/>
            <p:nvPr/>
          </p:nvSpPr>
          <p:spPr>
            <a:xfrm rot="-5400000">
              <a:off x="5585922" y="486096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23"/>
            <p:cNvSpPr/>
            <p:nvPr/>
          </p:nvSpPr>
          <p:spPr>
            <a:xfrm rot="-5400000">
              <a:off x="4789643" y="4692731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23"/>
            <p:cNvSpPr/>
            <p:nvPr/>
          </p:nvSpPr>
          <p:spPr>
            <a:xfrm rot="-5400000">
              <a:off x="4787622" y="4690651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23"/>
            <p:cNvSpPr/>
            <p:nvPr/>
          </p:nvSpPr>
          <p:spPr>
            <a:xfrm rot="-5400000">
              <a:off x="4958213" y="5069031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23"/>
            <p:cNvSpPr/>
            <p:nvPr/>
          </p:nvSpPr>
          <p:spPr>
            <a:xfrm rot="-5400000">
              <a:off x="4958213" y="5069031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23"/>
            <p:cNvSpPr/>
            <p:nvPr/>
          </p:nvSpPr>
          <p:spPr>
            <a:xfrm rot="-5400000">
              <a:off x="4958272" y="465236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23"/>
            <p:cNvSpPr/>
            <p:nvPr/>
          </p:nvSpPr>
          <p:spPr>
            <a:xfrm rot="-5400000">
              <a:off x="4958272" y="465230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23"/>
            <p:cNvSpPr/>
            <p:nvPr/>
          </p:nvSpPr>
          <p:spPr>
            <a:xfrm rot="-5400000">
              <a:off x="5166072" y="486123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23"/>
            <p:cNvSpPr/>
            <p:nvPr/>
          </p:nvSpPr>
          <p:spPr>
            <a:xfrm rot="-5400000">
              <a:off x="5166072" y="486123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23"/>
            <p:cNvSpPr/>
            <p:nvPr/>
          </p:nvSpPr>
          <p:spPr>
            <a:xfrm rot="-5400000">
              <a:off x="4373359" y="4693177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23"/>
            <p:cNvSpPr/>
            <p:nvPr/>
          </p:nvSpPr>
          <p:spPr>
            <a:xfrm rot="-5400000">
              <a:off x="4371338" y="4691156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23"/>
            <p:cNvSpPr/>
            <p:nvPr/>
          </p:nvSpPr>
          <p:spPr>
            <a:xfrm rot="-5400000">
              <a:off x="4541900" y="506962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23"/>
            <p:cNvSpPr/>
            <p:nvPr/>
          </p:nvSpPr>
          <p:spPr>
            <a:xfrm rot="-5400000">
              <a:off x="4541900" y="50695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23"/>
            <p:cNvSpPr/>
            <p:nvPr/>
          </p:nvSpPr>
          <p:spPr>
            <a:xfrm rot="-5400000">
              <a:off x="4541870" y="46529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23"/>
            <p:cNvSpPr/>
            <p:nvPr/>
          </p:nvSpPr>
          <p:spPr>
            <a:xfrm rot="-5400000">
              <a:off x="4541870" y="46529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23"/>
            <p:cNvSpPr/>
            <p:nvPr/>
          </p:nvSpPr>
          <p:spPr>
            <a:xfrm rot="-5400000">
              <a:off x="4749700" y="486170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23"/>
            <p:cNvSpPr/>
            <p:nvPr/>
          </p:nvSpPr>
          <p:spPr>
            <a:xfrm rot="-5400000">
              <a:off x="4749700" y="486170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23"/>
            <p:cNvSpPr/>
            <p:nvPr/>
          </p:nvSpPr>
          <p:spPr>
            <a:xfrm rot="-5400000">
              <a:off x="7298282" y="4693088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23"/>
            <p:cNvSpPr/>
            <p:nvPr/>
          </p:nvSpPr>
          <p:spPr>
            <a:xfrm rot="-5400000">
              <a:off x="7296380" y="4691008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9" name="Google Shape;2909;p23"/>
            <p:cNvSpPr/>
            <p:nvPr/>
          </p:nvSpPr>
          <p:spPr>
            <a:xfrm rot="-5400000">
              <a:off x="746688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0" name="Google Shape;2910;p23"/>
            <p:cNvSpPr/>
            <p:nvPr/>
          </p:nvSpPr>
          <p:spPr>
            <a:xfrm rot="-5400000">
              <a:off x="746688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23"/>
            <p:cNvSpPr/>
            <p:nvPr/>
          </p:nvSpPr>
          <p:spPr>
            <a:xfrm rot="-5400000">
              <a:off x="7466822" y="46528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23"/>
            <p:cNvSpPr/>
            <p:nvPr/>
          </p:nvSpPr>
          <p:spPr>
            <a:xfrm rot="-5400000">
              <a:off x="7466852" y="46527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23"/>
            <p:cNvSpPr/>
            <p:nvPr/>
          </p:nvSpPr>
          <p:spPr>
            <a:xfrm rot="-5400000">
              <a:off x="7674681" y="48616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23"/>
            <p:cNvSpPr/>
            <p:nvPr/>
          </p:nvSpPr>
          <p:spPr>
            <a:xfrm rot="-5400000">
              <a:off x="7674652" y="486158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23"/>
            <p:cNvSpPr/>
            <p:nvPr/>
          </p:nvSpPr>
          <p:spPr>
            <a:xfrm rot="-5400000">
              <a:off x="6881968" y="469356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23"/>
            <p:cNvSpPr/>
            <p:nvPr/>
          </p:nvSpPr>
          <p:spPr>
            <a:xfrm rot="-5400000">
              <a:off x="6879947" y="4691602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23"/>
            <p:cNvSpPr/>
            <p:nvPr/>
          </p:nvSpPr>
          <p:spPr>
            <a:xfrm rot="-5400000">
              <a:off x="7050598" y="506992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23"/>
            <p:cNvSpPr/>
            <p:nvPr/>
          </p:nvSpPr>
          <p:spPr>
            <a:xfrm rot="-5400000">
              <a:off x="7050598" y="506992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23"/>
            <p:cNvSpPr/>
            <p:nvPr/>
          </p:nvSpPr>
          <p:spPr>
            <a:xfrm rot="-5400000">
              <a:off x="7050568" y="46532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23"/>
            <p:cNvSpPr/>
            <p:nvPr/>
          </p:nvSpPr>
          <p:spPr>
            <a:xfrm rot="-5400000">
              <a:off x="7050568" y="46532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23"/>
            <p:cNvSpPr/>
            <p:nvPr/>
          </p:nvSpPr>
          <p:spPr>
            <a:xfrm rot="-5400000">
              <a:off x="7258398" y="48620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23"/>
            <p:cNvSpPr/>
            <p:nvPr/>
          </p:nvSpPr>
          <p:spPr>
            <a:xfrm rot="-5400000">
              <a:off x="7258368" y="486209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23"/>
            <p:cNvSpPr/>
            <p:nvPr/>
          </p:nvSpPr>
          <p:spPr>
            <a:xfrm rot="-5400000">
              <a:off x="6462059" y="469377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23"/>
            <p:cNvSpPr/>
            <p:nvPr/>
          </p:nvSpPr>
          <p:spPr>
            <a:xfrm rot="-5400000">
              <a:off x="6460157" y="469175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23"/>
            <p:cNvSpPr/>
            <p:nvPr/>
          </p:nvSpPr>
          <p:spPr>
            <a:xfrm rot="-5400000">
              <a:off x="6630629" y="507019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23"/>
            <p:cNvSpPr/>
            <p:nvPr/>
          </p:nvSpPr>
          <p:spPr>
            <a:xfrm rot="-5400000">
              <a:off x="6630629" y="50701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23"/>
            <p:cNvSpPr/>
            <p:nvPr/>
          </p:nvSpPr>
          <p:spPr>
            <a:xfrm rot="-5400000">
              <a:off x="6630599" y="465349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23"/>
            <p:cNvSpPr/>
            <p:nvPr/>
          </p:nvSpPr>
          <p:spPr>
            <a:xfrm rot="-5400000">
              <a:off x="6630599" y="465349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23"/>
            <p:cNvSpPr/>
            <p:nvPr/>
          </p:nvSpPr>
          <p:spPr>
            <a:xfrm rot="-5400000">
              <a:off x="6838459" y="48623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23"/>
            <p:cNvSpPr/>
            <p:nvPr/>
          </p:nvSpPr>
          <p:spPr>
            <a:xfrm rot="-5400000">
              <a:off x="6838459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23"/>
            <p:cNvSpPr/>
            <p:nvPr/>
          </p:nvSpPr>
          <p:spPr>
            <a:xfrm rot="-5400000">
              <a:off x="6045775" y="469427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23"/>
            <p:cNvSpPr/>
            <p:nvPr/>
          </p:nvSpPr>
          <p:spPr>
            <a:xfrm rot="-5400000">
              <a:off x="6043784" y="469234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23"/>
            <p:cNvSpPr/>
            <p:nvPr/>
          </p:nvSpPr>
          <p:spPr>
            <a:xfrm rot="-5400000">
              <a:off x="6214345" y="50706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23"/>
            <p:cNvSpPr/>
            <p:nvPr/>
          </p:nvSpPr>
          <p:spPr>
            <a:xfrm rot="-5400000">
              <a:off x="6214345" y="50706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23"/>
            <p:cNvSpPr/>
            <p:nvPr/>
          </p:nvSpPr>
          <p:spPr>
            <a:xfrm rot="-5400000">
              <a:off x="6214345" y="465402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23"/>
            <p:cNvSpPr/>
            <p:nvPr/>
          </p:nvSpPr>
          <p:spPr>
            <a:xfrm rot="-5400000">
              <a:off x="6214345" y="465402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23"/>
            <p:cNvSpPr/>
            <p:nvPr/>
          </p:nvSpPr>
          <p:spPr>
            <a:xfrm rot="-5400000">
              <a:off x="6422205" y="48628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23"/>
            <p:cNvSpPr/>
            <p:nvPr/>
          </p:nvSpPr>
          <p:spPr>
            <a:xfrm rot="-5400000">
              <a:off x="6422205" y="48628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23"/>
            <p:cNvSpPr/>
            <p:nvPr/>
          </p:nvSpPr>
          <p:spPr>
            <a:xfrm rot="-5400000">
              <a:off x="8970757" y="469175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23"/>
            <p:cNvSpPr/>
            <p:nvPr/>
          </p:nvSpPr>
          <p:spPr>
            <a:xfrm rot="-5400000">
              <a:off x="8968766" y="4689819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23"/>
            <p:cNvSpPr/>
            <p:nvPr/>
          </p:nvSpPr>
          <p:spPr>
            <a:xfrm rot="-5400000">
              <a:off x="9139268" y="506817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23"/>
            <p:cNvSpPr/>
            <p:nvPr/>
          </p:nvSpPr>
          <p:spPr>
            <a:xfrm rot="-5400000">
              <a:off x="9139268" y="506817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23"/>
            <p:cNvSpPr/>
            <p:nvPr/>
          </p:nvSpPr>
          <p:spPr>
            <a:xfrm rot="-5400000">
              <a:off x="9139297" y="46514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23"/>
            <p:cNvSpPr/>
            <p:nvPr/>
          </p:nvSpPr>
          <p:spPr>
            <a:xfrm rot="-5400000">
              <a:off x="8554354" y="4692315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23"/>
            <p:cNvSpPr/>
            <p:nvPr/>
          </p:nvSpPr>
          <p:spPr>
            <a:xfrm rot="-5400000">
              <a:off x="8552482" y="469026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23"/>
            <p:cNvSpPr/>
            <p:nvPr/>
          </p:nvSpPr>
          <p:spPr>
            <a:xfrm rot="-5400000">
              <a:off x="8722954" y="50687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23"/>
            <p:cNvSpPr/>
            <p:nvPr/>
          </p:nvSpPr>
          <p:spPr>
            <a:xfrm rot="-5400000">
              <a:off x="8722954" y="50687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23"/>
            <p:cNvSpPr/>
            <p:nvPr/>
          </p:nvSpPr>
          <p:spPr>
            <a:xfrm rot="-5400000">
              <a:off x="8722984" y="46520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23"/>
            <p:cNvSpPr/>
            <p:nvPr/>
          </p:nvSpPr>
          <p:spPr>
            <a:xfrm rot="-5400000">
              <a:off x="8722984" y="465200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23"/>
            <p:cNvSpPr/>
            <p:nvPr/>
          </p:nvSpPr>
          <p:spPr>
            <a:xfrm rot="-5400000">
              <a:off x="8930843" y="486087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23"/>
            <p:cNvSpPr/>
            <p:nvPr/>
          </p:nvSpPr>
          <p:spPr>
            <a:xfrm rot="-5400000">
              <a:off x="8930843" y="486087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23"/>
            <p:cNvSpPr/>
            <p:nvPr/>
          </p:nvSpPr>
          <p:spPr>
            <a:xfrm rot="-5400000">
              <a:off x="8134475" y="4692494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23"/>
            <p:cNvSpPr/>
            <p:nvPr/>
          </p:nvSpPr>
          <p:spPr>
            <a:xfrm rot="-5400000">
              <a:off x="8132573" y="469059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23"/>
            <p:cNvSpPr/>
            <p:nvPr/>
          </p:nvSpPr>
          <p:spPr>
            <a:xfrm rot="-5400000">
              <a:off x="8303075" y="506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23"/>
            <p:cNvSpPr/>
            <p:nvPr/>
          </p:nvSpPr>
          <p:spPr>
            <a:xfrm rot="-5400000">
              <a:off x="8303075" y="506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23"/>
            <p:cNvSpPr/>
            <p:nvPr/>
          </p:nvSpPr>
          <p:spPr>
            <a:xfrm rot="-5400000">
              <a:off x="8303104" y="4652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23"/>
            <p:cNvSpPr/>
            <p:nvPr/>
          </p:nvSpPr>
          <p:spPr>
            <a:xfrm rot="-5400000">
              <a:off x="8303104" y="4652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23"/>
            <p:cNvSpPr/>
            <p:nvPr/>
          </p:nvSpPr>
          <p:spPr>
            <a:xfrm rot="-5400000">
              <a:off x="8510934" y="486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23"/>
            <p:cNvSpPr/>
            <p:nvPr/>
          </p:nvSpPr>
          <p:spPr>
            <a:xfrm rot="-5400000">
              <a:off x="8510934" y="486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23"/>
            <p:cNvSpPr/>
            <p:nvPr/>
          </p:nvSpPr>
          <p:spPr>
            <a:xfrm rot="-5400000">
              <a:off x="7718191" y="4693118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23"/>
            <p:cNvSpPr/>
            <p:nvPr/>
          </p:nvSpPr>
          <p:spPr>
            <a:xfrm rot="-5400000">
              <a:off x="7716200" y="4691067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23"/>
            <p:cNvSpPr/>
            <p:nvPr/>
          </p:nvSpPr>
          <p:spPr>
            <a:xfrm rot="-5400000">
              <a:off x="788676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23"/>
            <p:cNvSpPr/>
            <p:nvPr/>
          </p:nvSpPr>
          <p:spPr>
            <a:xfrm rot="-5400000">
              <a:off x="788676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23"/>
            <p:cNvSpPr/>
            <p:nvPr/>
          </p:nvSpPr>
          <p:spPr>
            <a:xfrm rot="-5400000">
              <a:off x="7886702" y="46528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23"/>
            <p:cNvSpPr/>
            <p:nvPr/>
          </p:nvSpPr>
          <p:spPr>
            <a:xfrm rot="-5400000">
              <a:off x="7886731" y="46527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23"/>
            <p:cNvSpPr/>
            <p:nvPr/>
          </p:nvSpPr>
          <p:spPr>
            <a:xfrm rot="-5400000">
              <a:off x="8094561" y="48616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23"/>
            <p:cNvSpPr/>
            <p:nvPr/>
          </p:nvSpPr>
          <p:spPr>
            <a:xfrm rot="-5400000">
              <a:off x="8094531" y="486158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23"/>
            <p:cNvSpPr/>
            <p:nvPr/>
          </p:nvSpPr>
          <p:spPr>
            <a:xfrm rot="-5400000">
              <a:off x="5414113" y="4485586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23"/>
            <p:cNvSpPr/>
            <p:nvPr/>
          </p:nvSpPr>
          <p:spPr>
            <a:xfrm rot="-5400000">
              <a:off x="5412033" y="44835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23"/>
            <p:cNvSpPr/>
            <p:nvPr/>
          </p:nvSpPr>
          <p:spPr>
            <a:xfrm rot="-5400000">
              <a:off x="5582653" y="486191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23"/>
            <p:cNvSpPr/>
            <p:nvPr/>
          </p:nvSpPr>
          <p:spPr>
            <a:xfrm rot="-5400000">
              <a:off x="5582653" y="486191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23"/>
            <p:cNvSpPr/>
            <p:nvPr/>
          </p:nvSpPr>
          <p:spPr>
            <a:xfrm rot="-5400000">
              <a:off x="5582653" y="444524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23"/>
            <p:cNvSpPr/>
            <p:nvPr/>
          </p:nvSpPr>
          <p:spPr>
            <a:xfrm rot="-5400000">
              <a:off x="5582653" y="444524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23"/>
            <p:cNvSpPr/>
            <p:nvPr/>
          </p:nvSpPr>
          <p:spPr>
            <a:xfrm rot="-5400000">
              <a:off x="5790542" y="465408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23"/>
            <p:cNvSpPr/>
            <p:nvPr/>
          </p:nvSpPr>
          <p:spPr>
            <a:xfrm rot="-5400000">
              <a:off x="5790542" y="465408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23"/>
            <p:cNvSpPr/>
            <p:nvPr/>
          </p:nvSpPr>
          <p:spPr>
            <a:xfrm rot="-5400000">
              <a:off x="4997740" y="4486061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23"/>
            <p:cNvSpPr/>
            <p:nvPr/>
          </p:nvSpPr>
          <p:spPr>
            <a:xfrm rot="-5400000">
              <a:off x="4995779" y="4484041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23"/>
            <p:cNvSpPr/>
            <p:nvPr/>
          </p:nvSpPr>
          <p:spPr>
            <a:xfrm rot="-5400000">
              <a:off x="5166251" y="486248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23"/>
            <p:cNvSpPr/>
            <p:nvPr/>
          </p:nvSpPr>
          <p:spPr>
            <a:xfrm rot="-5400000">
              <a:off x="5166251" y="486248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23"/>
            <p:cNvSpPr/>
            <p:nvPr/>
          </p:nvSpPr>
          <p:spPr>
            <a:xfrm rot="-5400000">
              <a:off x="5166310" y="444581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23"/>
            <p:cNvSpPr/>
            <p:nvPr/>
          </p:nvSpPr>
          <p:spPr>
            <a:xfrm rot="-5400000">
              <a:off x="5166310" y="444575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23"/>
            <p:cNvSpPr/>
            <p:nvPr/>
          </p:nvSpPr>
          <p:spPr>
            <a:xfrm rot="-5400000">
              <a:off x="5374110" y="465462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23"/>
            <p:cNvSpPr/>
            <p:nvPr/>
          </p:nvSpPr>
          <p:spPr>
            <a:xfrm rot="-5400000">
              <a:off x="5374140" y="4654532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23"/>
            <p:cNvSpPr/>
            <p:nvPr/>
          </p:nvSpPr>
          <p:spPr>
            <a:xfrm rot="-5400000">
              <a:off x="4577890" y="4486329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23"/>
            <p:cNvSpPr/>
            <p:nvPr/>
          </p:nvSpPr>
          <p:spPr>
            <a:xfrm rot="-5400000">
              <a:off x="4575810" y="4484249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23"/>
            <p:cNvSpPr/>
            <p:nvPr/>
          </p:nvSpPr>
          <p:spPr>
            <a:xfrm rot="-5400000">
              <a:off x="4746460" y="486268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23"/>
            <p:cNvSpPr/>
            <p:nvPr/>
          </p:nvSpPr>
          <p:spPr>
            <a:xfrm rot="-5400000">
              <a:off x="4746430" y="48627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23"/>
            <p:cNvSpPr/>
            <p:nvPr/>
          </p:nvSpPr>
          <p:spPr>
            <a:xfrm rot="-5400000">
              <a:off x="4746460" y="44460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23"/>
            <p:cNvSpPr/>
            <p:nvPr/>
          </p:nvSpPr>
          <p:spPr>
            <a:xfrm rot="-5400000">
              <a:off x="4746460" y="44460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23"/>
            <p:cNvSpPr/>
            <p:nvPr/>
          </p:nvSpPr>
          <p:spPr>
            <a:xfrm rot="-5400000">
              <a:off x="4954260" y="465482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23"/>
            <p:cNvSpPr/>
            <p:nvPr/>
          </p:nvSpPr>
          <p:spPr>
            <a:xfrm rot="-5400000">
              <a:off x="4954260" y="465482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23"/>
            <p:cNvSpPr/>
            <p:nvPr/>
          </p:nvSpPr>
          <p:spPr>
            <a:xfrm rot="-5400000">
              <a:off x="4161606" y="448683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23"/>
            <p:cNvSpPr/>
            <p:nvPr/>
          </p:nvSpPr>
          <p:spPr>
            <a:xfrm rot="-5400000">
              <a:off x="4159556" y="4484784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23"/>
            <p:cNvSpPr/>
            <p:nvPr/>
          </p:nvSpPr>
          <p:spPr>
            <a:xfrm rot="-5400000">
              <a:off x="4330087" y="48632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23"/>
            <p:cNvSpPr/>
            <p:nvPr/>
          </p:nvSpPr>
          <p:spPr>
            <a:xfrm rot="-5400000">
              <a:off x="4330087" y="486316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23"/>
            <p:cNvSpPr/>
            <p:nvPr/>
          </p:nvSpPr>
          <p:spPr>
            <a:xfrm rot="-5400000">
              <a:off x="4330028" y="444649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23"/>
            <p:cNvSpPr/>
            <p:nvPr/>
          </p:nvSpPr>
          <p:spPr>
            <a:xfrm rot="-5400000">
              <a:off x="4330028" y="444649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23"/>
            <p:cNvSpPr/>
            <p:nvPr/>
          </p:nvSpPr>
          <p:spPr>
            <a:xfrm rot="-5400000">
              <a:off x="4537887" y="46554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23"/>
            <p:cNvSpPr/>
            <p:nvPr/>
          </p:nvSpPr>
          <p:spPr>
            <a:xfrm rot="-5400000">
              <a:off x="4537887" y="46553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23"/>
            <p:cNvSpPr/>
            <p:nvPr/>
          </p:nvSpPr>
          <p:spPr>
            <a:xfrm rot="-5400000">
              <a:off x="7086499" y="4486656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23"/>
            <p:cNvSpPr/>
            <p:nvPr/>
          </p:nvSpPr>
          <p:spPr>
            <a:xfrm rot="-5400000">
              <a:off x="7084597" y="4484576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23"/>
            <p:cNvSpPr/>
            <p:nvPr/>
          </p:nvSpPr>
          <p:spPr>
            <a:xfrm rot="-5400000">
              <a:off x="725503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23"/>
            <p:cNvSpPr/>
            <p:nvPr/>
          </p:nvSpPr>
          <p:spPr>
            <a:xfrm rot="-5400000">
              <a:off x="725503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23"/>
            <p:cNvSpPr/>
            <p:nvPr/>
          </p:nvSpPr>
          <p:spPr>
            <a:xfrm rot="-5400000">
              <a:off x="7255039" y="44464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23"/>
            <p:cNvSpPr/>
            <p:nvPr/>
          </p:nvSpPr>
          <p:spPr>
            <a:xfrm rot="-5400000">
              <a:off x="7255039" y="444637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23"/>
            <p:cNvSpPr/>
            <p:nvPr/>
          </p:nvSpPr>
          <p:spPr>
            <a:xfrm rot="-5400000">
              <a:off x="7462840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23"/>
            <p:cNvSpPr/>
            <p:nvPr/>
          </p:nvSpPr>
          <p:spPr>
            <a:xfrm rot="-5400000">
              <a:off x="7462840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23"/>
            <p:cNvSpPr/>
            <p:nvPr/>
          </p:nvSpPr>
          <p:spPr>
            <a:xfrm rot="-5400000">
              <a:off x="6670245" y="448719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23"/>
            <p:cNvSpPr/>
            <p:nvPr/>
          </p:nvSpPr>
          <p:spPr>
            <a:xfrm rot="-5400000">
              <a:off x="6668195" y="448520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23"/>
            <p:cNvSpPr/>
            <p:nvPr/>
          </p:nvSpPr>
          <p:spPr>
            <a:xfrm rot="-5400000">
              <a:off x="6838786" y="486358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23"/>
            <p:cNvSpPr/>
            <p:nvPr/>
          </p:nvSpPr>
          <p:spPr>
            <a:xfrm rot="-5400000">
              <a:off x="6838786" y="48635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23"/>
            <p:cNvSpPr/>
            <p:nvPr/>
          </p:nvSpPr>
          <p:spPr>
            <a:xfrm rot="-5400000">
              <a:off x="6838756" y="444688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23"/>
            <p:cNvSpPr/>
            <p:nvPr/>
          </p:nvSpPr>
          <p:spPr>
            <a:xfrm rot="-5400000">
              <a:off x="6838756" y="444688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23"/>
            <p:cNvSpPr/>
            <p:nvPr/>
          </p:nvSpPr>
          <p:spPr>
            <a:xfrm rot="-5400000">
              <a:off x="7046586" y="465578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23"/>
            <p:cNvSpPr/>
            <p:nvPr/>
          </p:nvSpPr>
          <p:spPr>
            <a:xfrm rot="-5400000">
              <a:off x="7046586" y="46557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23"/>
            <p:cNvSpPr/>
            <p:nvPr/>
          </p:nvSpPr>
          <p:spPr>
            <a:xfrm rot="-5400000">
              <a:off x="6250336" y="448745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23"/>
            <p:cNvSpPr/>
            <p:nvPr/>
          </p:nvSpPr>
          <p:spPr>
            <a:xfrm rot="-5400000">
              <a:off x="6248374" y="4485378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23"/>
            <p:cNvSpPr/>
            <p:nvPr/>
          </p:nvSpPr>
          <p:spPr>
            <a:xfrm rot="-5400000">
              <a:off x="6418817" y="486384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23"/>
            <p:cNvSpPr/>
            <p:nvPr/>
          </p:nvSpPr>
          <p:spPr>
            <a:xfrm rot="-5400000">
              <a:off x="6418817" y="486384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23"/>
            <p:cNvSpPr/>
            <p:nvPr/>
          </p:nvSpPr>
          <p:spPr>
            <a:xfrm rot="-5400000">
              <a:off x="6418817" y="44471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1" name="Google Shape;3021;p23"/>
            <p:cNvSpPr/>
            <p:nvPr/>
          </p:nvSpPr>
          <p:spPr>
            <a:xfrm rot="-5400000">
              <a:off x="6418787" y="444709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2" name="Google Shape;3022;p23"/>
            <p:cNvSpPr/>
            <p:nvPr/>
          </p:nvSpPr>
          <p:spPr>
            <a:xfrm rot="-5400000">
              <a:off x="6626646" y="46560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3" name="Google Shape;3023;p23"/>
            <p:cNvSpPr/>
            <p:nvPr/>
          </p:nvSpPr>
          <p:spPr>
            <a:xfrm rot="-5400000">
              <a:off x="6626646" y="46560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4" name="Google Shape;3024;p23"/>
            <p:cNvSpPr/>
            <p:nvPr/>
          </p:nvSpPr>
          <p:spPr>
            <a:xfrm rot="-5400000">
              <a:off x="5833933" y="4487963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5" name="Google Shape;3025;p23"/>
            <p:cNvSpPr/>
            <p:nvPr/>
          </p:nvSpPr>
          <p:spPr>
            <a:xfrm rot="-5400000">
              <a:off x="5831972" y="4485943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6" name="Google Shape;3026;p23"/>
            <p:cNvSpPr/>
            <p:nvPr/>
          </p:nvSpPr>
          <p:spPr>
            <a:xfrm rot="-5400000">
              <a:off x="6002533" y="486441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7" name="Google Shape;3027;p23"/>
            <p:cNvSpPr/>
            <p:nvPr/>
          </p:nvSpPr>
          <p:spPr>
            <a:xfrm rot="-5400000">
              <a:off x="6002503" y="48643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8" name="Google Shape;3028;p23"/>
            <p:cNvSpPr/>
            <p:nvPr/>
          </p:nvSpPr>
          <p:spPr>
            <a:xfrm rot="-5400000">
              <a:off x="6002563" y="44476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9" name="Google Shape;3029;p23"/>
            <p:cNvSpPr/>
            <p:nvPr/>
          </p:nvSpPr>
          <p:spPr>
            <a:xfrm rot="-5400000">
              <a:off x="6002563" y="44476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0" name="Google Shape;3030;p23"/>
            <p:cNvSpPr/>
            <p:nvPr/>
          </p:nvSpPr>
          <p:spPr>
            <a:xfrm rot="-5400000">
              <a:off x="6210392" y="465655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1" name="Google Shape;3031;p23"/>
            <p:cNvSpPr/>
            <p:nvPr/>
          </p:nvSpPr>
          <p:spPr>
            <a:xfrm rot="-5400000">
              <a:off x="6210363" y="46564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23"/>
            <p:cNvSpPr/>
            <p:nvPr/>
          </p:nvSpPr>
          <p:spPr>
            <a:xfrm rot="-5400000">
              <a:off x="8758975" y="448537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23"/>
            <p:cNvSpPr/>
            <p:nvPr/>
          </p:nvSpPr>
          <p:spPr>
            <a:xfrm rot="-5400000">
              <a:off x="8756924" y="4483446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23"/>
            <p:cNvSpPr/>
            <p:nvPr/>
          </p:nvSpPr>
          <p:spPr>
            <a:xfrm rot="-5400000">
              <a:off x="8927485" y="486185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23"/>
            <p:cNvSpPr/>
            <p:nvPr/>
          </p:nvSpPr>
          <p:spPr>
            <a:xfrm rot="-5400000">
              <a:off x="8927515" y="486176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23"/>
            <p:cNvSpPr/>
            <p:nvPr/>
          </p:nvSpPr>
          <p:spPr>
            <a:xfrm rot="-5400000">
              <a:off x="8927515" y="44450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23"/>
            <p:cNvSpPr/>
            <p:nvPr/>
          </p:nvSpPr>
          <p:spPr>
            <a:xfrm rot="-5400000">
              <a:off x="8927515" y="44450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23"/>
            <p:cNvSpPr/>
            <p:nvPr/>
          </p:nvSpPr>
          <p:spPr>
            <a:xfrm rot="-5400000">
              <a:off x="9135345" y="465405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9" name="Google Shape;3039;p23"/>
            <p:cNvSpPr/>
            <p:nvPr/>
          </p:nvSpPr>
          <p:spPr>
            <a:xfrm rot="-5400000">
              <a:off x="9135345" y="465149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0" name="Google Shape;3040;p23"/>
            <p:cNvSpPr/>
            <p:nvPr/>
          </p:nvSpPr>
          <p:spPr>
            <a:xfrm rot="-5400000">
              <a:off x="8342602" y="448597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1" name="Google Shape;3041;p23"/>
            <p:cNvSpPr/>
            <p:nvPr/>
          </p:nvSpPr>
          <p:spPr>
            <a:xfrm rot="-5400000">
              <a:off x="8340610" y="448392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2" name="Google Shape;3042;p23"/>
            <p:cNvSpPr/>
            <p:nvPr/>
          </p:nvSpPr>
          <p:spPr>
            <a:xfrm rot="-5400000">
              <a:off x="8511142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3" name="Google Shape;3043;p23"/>
            <p:cNvSpPr/>
            <p:nvPr/>
          </p:nvSpPr>
          <p:spPr>
            <a:xfrm rot="-5400000">
              <a:off x="8511142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4" name="Google Shape;3044;p23"/>
            <p:cNvSpPr/>
            <p:nvPr/>
          </p:nvSpPr>
          <p:spPr>
            <a:xfrm rot="-5400000">
              <a:off x="8511172" y="44456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23"/>
            <p:cNvSpPr/>
            <p:nvPr/>
          </p:nvSpPr>
          <p:spPr>
            <a:xfrm rot="-5400000">
              <a:off x="8511172" y="44456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23"/>
            <p:cNvSpPr/>
            <p:nvPr/>
          </p:nvSpPr>
          <p:spPr>
            <a:xfrm rot="-5400000">
              <a:off x="8719031" y="465447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23"/>
            <p:cNvSpPr/>
            <p:nvPr/>
          </p:nvSpPr>
          <p:spPr>
            <a:xfrm rot="-5400000">
              <a:off x="8719031" y="465447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23"/>
            <p:cNvSpPr/>
            <p:nvPr/>
          </p:nvSpPr>
          <p:spPr>
            <a:xfrm rot="-5400000">
              <a:off x="7922692" y="448618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23"/>
            <p:cNvSpPr/>
            <p:nvPr/>
          </p:nvSpPr>
          <p:spPr>
            <a:xfrm rot="-5400000">
              <a:off x="7920790" y="448421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23"/>
            <p:cNvSpPr/>
            <p:nvPr/>
          </p:nvSpPr>
          <p:spPr>
            <a:xfrm rot="-5400000">
              <a:off x="8091262" y="48625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23"/>
            <p:cNvSpPr/>
            <p:nvPr/>
          </p:nvSpPr>
          <p:spPr>
            <a:xfrm rot="-5400000">
              <a:off x="8091262" y="48625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2" name="Google Shape;3052;p23"/>
            <p:cNvSpPr/>
            <p:nvPr/>
          </p:nvSpPr>
          <p:spPr>
            <a:xfrm rot="-5400000">
              <a:off x="8091262" y="4445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3" name="Google Shape;3053;p23"/>
            <p:cNvSpPr/>
            <p:nvPr/>
          </p:nvSpPr>
          <p:spPr>
            <a:xfrm rot="-5400000">
              <a:off x="8091262" y="4445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4" name="Google Shape;3054;p23"/>
            <p:cNvSpPr/>
            <p:nvPr/>
          </p:nvSpPr>
          <p:spPr>
            <a:xfrm rot="-5400000">
              <a:off x="8299122" y="465474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5" name="Google Shape;3055;p23"/>
            <p:cNvSpPr/>
            <p:nvPr/>
          </p:nvSpPr>
          <p:spPr>
            <a:xfrm rot="-5400000">
              <a:off x="8299122" y="465474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6" name="Google Shape;3056;p23"/>
            <p:cNvSpPr/>
            <p:nvPr/>
          </p:nvSpPr>
          <p:spPr>
            <a:xfrm rot="-5400000">
              <a:off x="7506379" y="448671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7" name="Google Shape;3057;p23"/>
            <p:cNvSpPr/>
            <p:nvPr/>
          </p:nvSpPr>
          <p:spPr>
            <a:xfrm rot="-5400000">
              <a:off x="7504447" y="448472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23"/>
            <p:cNvSpPr/>
            <p:nvPr/>
          </p:nvSpPr>
          <p:spPr>
            <a:xfrm rot="-5400000">
              <a:off x="767497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23"/>
            <p:cNvSpPr/>
            <p:nvPr/>
          </p:nvSpPr>
          <p:spPr>
            <a:xfrm rot="-5400000">
              <a:off x="767497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23"/>
            <p:cNvSpPr/>
            <p:nvPr/>
          </p:nvSpPr>
          <p:spPr>
            <a:xfrm rot="-5400000">
              <a:off x="7674979" y="44464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23"/>
            <p:cNvSpPr/>
            <p:nvPr/>
          </p:nvSpPr>
          <p:spPr>
            <a:xfrm rot="-5400000">
              <a:off x="7674979" y="444637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23"/>
            <p:cNvSpPr/>
            <p:nvPr/>
          </p:nvSpPr>
          <p:spPr>
            <a:xfrm rot="-5400000">
              <a:off x="7882779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23"/>
            <p:cNvSpPr/>
            <p:nvPr/>
          </p:nvSpPr>
          <p:spPr>
            <a:xfrm rot="-5400000">
              <a:off x="7882779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23"/>
            <p:cNvSpPr/>
            <p:nvPr/>
          </p:nvSpPr>
          <p:spPr>
            <a:xfrm rot="-5400000">
              <a:off x="4125623" y="506910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23"/>
            <p:cNvSpPr/>
            <p:nvPr/>
          </p:nvSpPr>
          <p:spPr>
            <a:xfrm rot="-5400000">
              <a:off x="4125623" y="506910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23"/>
            <p:cNvSpPr/>
            <p:nvPr/>
          </p:nvSpPr>
          <p:spPr>
            <a:xfrm rot="-5400000">
              <a:off x="4123908" y="4654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23"/>
            <p:cNvSpPr/>
            <p:nvPr/>
          </p:nvSpPr>
          <p:spPr>
            <a:xfrm rot="-5400000">
              <a:off x="4123908" y="4654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23"/>
            <p:cNvSpPr/>
            <p:nvPr/>
          </p:nvSpPr>
          <p:spPr>
            <a:xfrm rot="-5400000">
              <a:off x="3742393" y="4481378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23"/>
            <p:cNvSpPr/>
            <p:nvPr/>
          </p:nvSpPr>
          <p:spPr>
            <a:xfrm rot="-5400000">
              <a:off x="3908972" y="44456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23"/>
            <p:cNvSpPr/>
            <p:nvPr/>
          </p:nvSpPr>
          <p:spPr>
            <a:xfrm rot="-5400000">
              <a:off x="3908972" y="44454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23"/>
            <p:cNvSpPr/>
            <p:nvPr/>
          </p:nvSpPr>
          <p:spPr>
            <a:xfrm rot="-5400000">
              <a:off x="193285" y="4691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23"/>
            <p:cNvSpPr/>
            <p:nvPr/>
          </p:nvSpPr>
          <p:spPr>
            <a:xfrm rot="-5400000">
              <a:off x="191293" y="4689849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23"/>
            <p:cNvSpPr/>
            <p:nvPr/>
          </p:nvSpPr>
          <p:spPr>
            <a:xfrm rot="-5400000">
              <a:off x="361766" y="50683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23"/>
            <p:cNvSpPr/>
            <p:nvPr/>
          </p:nvSpPr>
          <p:spPr>
            <a:xfrm rot="-5400000">
              <a:off x="361766" y="50683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23"/>
            <p:cNvSpPr/>
            <p:nvPr/>
          </p:nvSpPr>
          <p:spPr>
            <a:xfrm rot="-5400000">
              <a:off x="361766" y="4651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23"/>
            <p:cNvSpPr/>
            <p:nvPr/>
          </p:nvSpPr>
          <p:spPr>
            <a:xfrm rot="-5400000">
              <a:off x="361736" y="465159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23"/>
            <p:cNvSpPr/>
            <p:nvPr/>
          </p:nvSpPr>
          <p:spPr>
            <a:xfrm rot="-5400000">
              <a:off x="569595" y="48604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23"/>
            <p:cNvSpPr/>
            <p:nvPr/>
          </p:nvSpPr>
          <p:spPr>
            <a:xfrm rot="-5400000">
              <a:off x="569595" y="48604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23"/>
            <p:cNvSpPr/>
            <p:nvPr/>
          </p:nvSpPr>
          <p:spPr>
            <a:xfrm rot="-5400000">
              <a:off x="-223088" y="4692434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23"/>
            <p:cNvSpPr/>
            <p:nvPr/>
          </p:nvSpPr>
          <p:spPr>
            <a:xfrm rot="-5400000">
              <a:off x="-225079" y="4690384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23"/>
            <p:cNvSpPr/>
            <p:nvPr/>
          </p:nvSpPr>
          <p:spPr>
            <a:xfrm rot="-5400000">
              <a:off x="-54518" y="506885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23"/>
            <p:cNvSpPr/>
            <p:nvPr/>
          </p:nvSpPr>
          <p:spPr>
            <a:xfrm rot="-5400000">
              <a:off x="-54548" y="50687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23"/>
            <p:cNvSpPr/>
            <p:nvPr/>
          </p:nvSpPr>
          <p:spPr>
            <a:xfrm rot="-5400000">
              <a:off x="-54488" y="465209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23"/>
            <p:cNvSpPr/>
            <p:nvPr/>
          </p:nvSpPr>
          <p:spPr>
            <a:xfrm rot="-5400000">
              <a:off x="-54518" y="4652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23"/>
            <p:cNvSpPr/>
            <p:nvPr/>
          </p:nvSpPr>
          <p:spPr>
            <a:xfrm rot="-5400000">
              <a:off x="153341" y="48610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23"/>
            <p:cNvSpPr/>
            <p:nvPr/>
          </p:nvSpPr>
          <p:spPr>
            <a:xfrm rot="-5400000">
              <a:off x="153312" y="486096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23"/>
            <p:cNvSpPr/>
            <p:nvPr/>
          </p:nvSpPr>
          <p:spPr>
            <a:xfrm rot="-5400000">
              <a:off x="1865671" y="4693088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23"/>
            <p:cNvSpPr/>
            <p:nvPr/>
          </p:nvSpPr>
          <p:spPr>
            <a:xfrm rot="-5400000">
              <a:off x="1863769" y="4691008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23"/>
            <p:cNvSpPr/>
            <p:nvPr/>
          </p:nvSpPr>
          <p:spPr>
            <a:xfrm rot="-5400000">
              <a:off x="203427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23"/>
            <p:cNvSpPr/>
            <p:nvPr/>
          </p:nvSpPr>
          <p:spPr>
            <a:xfrm rot="-5400000">
              <a:off x="203427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23"/>
            <p:cNvSpPr/>
            <p:nvPr/>
          </p:nvSpPr>
          <p:spPr>
            <a:xfrm rot="-5400000">
              <a:off x="2034211" y="46528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23"/>
            <p:cNvSpPr/>
            <p:nvPr/>
          </p:nvSpPr>
          <p:spPr>
            <a:xfrm rot="-5400000">
              <a:off x="2034241" y="46527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23"/>
            <p:cNvSpPr/>
            <p:nvPr/>
          </p:nvSpPr>
          <p:spPr>
            <a:xfrm rot="-5400000">
              <a:off x="2242071" y="48616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23"/>
            <p:cNvSpPr/>
            <p:nvPr/>
          </p:nvSpPr>
          <p:spPr>
            <a:xfrm rot="-5400000">
              <a:off x="2242041" y="486158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23"/>
            <p:cNvSpPr/>
            <p:nvPr/>
          </p:nvSpPr>
          <p:spPr>
            <a:xfrm rot="-5400000">
              <a:off x="1449358" y="469356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23"/>
            <p:cNvSpPr/>
            <p:nvPr/>
          </p:nvSpPr>
          <p:spPr>
            <a:xfrm rot="-5400000">
              <a:off x="1447337" y="4691602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23"/>
            <p:cNvSpPr/>
            <p:nvPr/>
          </p:nvSpPr>
          <p:spPr>
            <a:xfrm rot="-5400000">
              <a:off x="1617987" y="506992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23"/>
            <p:cNvSpPr/>
            <p:nvPr/>
          </p:nvSpPr>
          <p:spPr>
            <a:xfrm rot="-5400000">
              <a:off x="1617987" y="506992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9" name="Google Shape;3099;p23"/>
            <p:cNvSpPr/>
            <p:nvPr/>
          </p:nvSpPr>
          <p:spPr>
            <a:xfrm rot="-5400000">
              <a:off x="1617957" y="46532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0" name="Google Shape;3100;p23"/>
            <p:cNvSpPr/>
            <p:nvPr/>
          </p:nvSpPr>
          <p:spPr>
            <a:xfrm rot="-5400000">
              <a:off x="1617957" y="46532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1" name="Google Shape;3101;p23"/>
            <p:cNvSpPr/>
            <p:nvPr/>
          </p:nvSpPr>
          <p:spPr>
            <a:xfrm rot="-5400000">
              <a:off x="1825787" y="48620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2" name="Google Shape;3102;p23"/>
            <p:cNvSpPr/>
            <p:nvPr/>
          </p:nvSpPr>
          <p:spPr>
            <a:xfrm rot="-5400000">
              <a:off x="1825757" y="486209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23"/>
            <p:cNvSpPr/>
            <p:nvPr/>
          </p:nvSpPr>
          <p:spPr>
            <a:xfrm rot="-5400000">
              <a:off x="1029448" y="469377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23"/>
            <p:cNvSpPr/>
            <p:nvPr/>
          </p:nvSpPr>
          <p:spPr>
            <a:xfrm rot="-5400000">
              <a:off x="1027546" y="469175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23"/>
            <p:cNvSpPr/>
            <p:nvPr/>
          </p:nvSpPr>
          <p:spPr>
            <a:xfrm rot="-5400000">
              <a:off x="1198018" y="507019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23"/>
            <p:cNvSpPr/>
            <p:nvPr/>
          </p:nvSpPr>
          <p:spPr>
            <a:xfrm rot="-5400000">
              <a:off x="1198018" y="50701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23"/>
            <p:cNvSpPr/>
            <p:nvPr/>
          </p:nvSpPr>
          <p:spPr>
            <a:xfrm rot="-5400000">
              <a:off x="1197988" y="465349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23"/>
            <p:cNvSpPr/>
            <p:nvPr/>
          </p:nvSpPr>
          <p:spPr>
            <a:xfrm rot="-5400000">
              <a:off x="1197988" y="465349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23"/>
            <p:cNvSpPr/>
            <p:nvPr/>
          </p:nvSpPr>
          <p:spPr>
            <a:xfrm rot="-5400000">
              <a:off x="1405848" y="48623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23"/>
            <p:cNvSpPr/>
            <p:nvPr/>
          </p:nvSpPr>
          <p:spPr>
            <a:xfrm rot="-5400000">
              <a:off x="1405848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23"/>
            <p:cNvSpPr/>
            <p:nvPr/>
          </p:nvSpPr>
          <p:spPr>
            <a:xfrm rot="-5400000">
              <a:off x="613164" y="469427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23"/>
            <p:cNvSpPr/>
            <p:nvPr/>
          </p:nvSpPr>
          <p:spPr>
            <a:xfrm rot="-5400000">
              <a:off x="611173" y="469234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23"/>
            <p:cNvSpPr/>
            <p:nvPr/>
          </p:nvSpPr>
          <p:spPr>
            <a:xfrm rot="-5400000">
              <a:off x="781734" y="50706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23"/>
            <p:cNvSpPr/>
            <p:nvPr/>
          </p:nvSpPr>
          <p:spPr>
            <a:xfrm rot="-5400000">
              <a:off x="781734" y="50706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23"/>
            <p:cNvSpPr/>
            <p:nvPr/>
          </p:nvSpPr>
          <p:spPr>
            <a:xfrm rot="-5400000">
              <a:off x="781734" y="465402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23"/>
            <p:cNvSpPr/>
            <p:nvPr/>
          </p:nvSpPr>
          <p:spPr>
            <a:xfrm rot="-5400000">
              <a:off x="781734" y="465402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23"/>
            <p:cNvSpPr/>
            <p:nvPr/>
          </p:nvSpPr>
          <p:spPr>
            <a:xfrm rot="-5400000">
              <a:off x="989594" y="48628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23"/>
            <p:cNvSpPr/>
            <p:nvPr/>
          </p:nvSpPr>
          <p:spPr>
            <a:xfrm rot="-5400000">
              <a:off x="989594" y="48628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23"/>
            <p:cNvSpPr/>
            <p:nvPr/>
          </p:nvSpPr>
          <p:spPr>
            <a:xfrm rot="-5400000">
              <a:off x="3538146" y="469175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23"/>
            <p:cNvSpPr/>
            <p:nvPr/>
          </p:nvSpPr>
          <p:spPr>
            <a:xfrm rot="-5400000">
              <a:off x="3536155" y="4689819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23"/>
            <p:cNvSpPr/>
            <p:nvPr/>
          </p:nvSpPr>
          <p:spPr>
            <a:xfrm rot="-5400000">
              <a:off x="3706657" y="506817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23"/>
            <p:cNvSpPr/>
            <p:nvPr/>
          </p:nvSpPr>
          <p:spPr>
            <a:xfrm rot="-5400000">
              <a:off x="3706657" y="506817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23"/>
            <p:cNvSpPr/>
            <p:nvPr/>
          </p:nvSpPr>
          <p:spPr>
            <a:xfrm rot="-5400000">
              <a:off x="3706687" y="46514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23"/>
            <p:cNvSpPr/>
            <p:nvPr/>
          </p:nvSpPr>
          <p:spPr>
            <a:xfrm rot="-5400000">
              <a:off x="3914516" y="486031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23"/>
            <p:cNvSpPr/>
            <p:nvPr/>
          </p:nvSpPr>
          <p:spPr>
            <a:xfrm rot="-5400000">
              <a:off x="3914546" y="48603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23"/>
            <p:cNvSpPr/>
            <p:nvPr/>
          </p:nvSpPr>
          <p:spPr>
            <a:xfrm rot="-5400000">
              <a:off x="3121744" y="4692315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23"/>
            <p:cNvSpPr/>
            <p:nvPr/>
          </p:nvSpPr>
          <p:spPr>
            <a:xfrm rot="-5400000">
              <a:off x="3119871" y="469026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23"/>
            <p:cNvSpPr/>
            <p:nvPr/>
          </p:nvSpPr>
          <p:spPr>
            <a:xfrm rot="-5400000">
              <a:off x="3290343" y="50687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23"/>
            <p:cNvSpPr/>
            <p:nvPr/>
          </p:nvSpPr>
          <p:spPr>
            <a:xfrm rot="-5400000">
              <a:off x="3290343" y="50687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23"/>
            <p:cNvSpPr/>
            <p:nvPr/>
          </p:nvSpPr>
          <p:spPr>
            <a:xfrm rot="-5400000">
              <a:off x="3290373" y="46520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23"/>
            <p:cNvSpPr/>
            <p:nvPr/>
          </p:nvSpPr>
          <p:spPr>
            <a:xfrm rot="-5400000">
              <a:off x="3290373" y="465200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23"/>
            <p:cNvSpPr/>
            <p:nvPr/>
          </p:nvSpPr>
          <p:spPr>
            <a:xfrm rot="-5400000">
              <a:off x="3498233" y="486087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23"/>
            <p:cNvSpPr/>
            <p:nvPr/>
          </p:nvSpPr>
          <p:spPr>
            <a:xfrm rot="-5400000">
              <a:off x="3498233" y="486087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23"/>
            <p:cNvSpPr/>
            <p:nvPr/>
          </p:nvSpPr>
          <p:spPr>
            <a:xfrm rot="-5400000">
              <a:off x="2701864" y="4692494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23"/>
            <p:cNvSpPr/>
            <p:nvPr/>
          </p:nvSpPr>
          <p:spPr>
            <a:xfrm rot="-5400000">
              <a:off x="2699962" y="469059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23"/>
            <p:cNvSpPr/>
            <p:nvPr/>
          </p:nvSpPr>
          <p:spPr>
            <a:xfrm rot="-5400000">
              <a:off x="2870464" y="506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7" name="Google Shape;3137;p23"/>
            <p:cNvSpPr/>
            <p:nvPr/>
          </p:nvSpPr>
          <p:spPr>
            <a:xfrm rot="-5400000">
              <a:off x="2870464" y="506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8" name="Google Shape;3138;p23"/>
            <p:cNvSpPr/>
            <p:nvPr/>
          </p:nvSpPr>
          <p:spPr>
            <a:xfrm rot="-5400000">
              <a:off x="2870493" y="4652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9" name="Google Shape;3139;p23"/>
            <p:cNvSpPr/>
            <p:nvPr/>
          </p:nvSpPr>
          <p:spPr>
            <a:xfrm rot="-5400000">
              <a:off x="2870493" y="4652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0" name="Google Shape;3140;p23"/>
            <p:cNvSpPr/>
            <p:nvPr/>
          </p:nvSpPr>
          <p:spPr>
            <a:xfrm rot="-5400000">
              <a:off x="3078323" y="486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1" name="Google Shape;3141;p23"/>
            <p:cNvSpPr/>
            <p:nvPr/>
          </p:nvSpPr>
          <p:spPr>
            <a:xfrm rot="-5400000">
              <a:off x="3078323" y="486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2" name="Google Shape;3142;p23"/>
            <p:cNvSpPr/>
            <p:nvPr/>
          </p:nvSpPr>
          <p:spPr>
            <a:xfrm rot="-5400000">
              <a:off x="2285580" y="4693118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3" name="Google Shape;3143;p23"/>
            <p:cNvSpPr/>
            <p:nvPr/>
          </p:nvSpPr>
          <p:spPr>
            <a:xfrm rot="-5400000">
              <a:off x="2283589" y="4691067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4" name="Google Shape;3144;p23"/>
            <p:cNvSpPr/>
            <p:nvPr/>
          </p:nvSpPr>
          <p:spPr>
            <a:xfrm rot="-5400000">
              <a:off x="2454150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5" name="Google Shape;3145;p23"/>
            <p:cNvSpPr/>
            <p:nvPr/>
          </p:nvSpPr>
          <p:spPr>
            <a:xfrm rot="-5400000">
              <a:off x="2454150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6" name="Google Shape;3146;p23"/>
            <p:cNvSpPr/>
            <p:nvPr/>
          </p:nvSpPr>
          <p:spPr>
            <a:xfrm rot="-5400000">
              <a:off x="2454091" y="46528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7" name="Google Shape;3147;p23"/>
            <p:cNvSpPr/>
            <p:nvPr/>
          </p:nvSpPr>
          <p:spPr>
            <a:xfrm rot="-5400000">
              <a:off x="2454121" y="46527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8" name="Google Shape;3148;p23"/>
            <p:cNvSpPr/>
            <p:nvPr/>
          </p:nvSpPr>
          <p:spPr>
            <a:xfrm rot="-5400000">
              <a:off x="2661950" y="48616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9" name="Google Shape;3149;p23"/>
            <p:cNvSpPr/>
            <p:nvPr/>
          </p:nvSpPr>
          <p:spPr>
            <a:xfrm rot="-5400000">
              <a:off x="2661921" y="486158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0" name="Google Shape;3150;p23"/>
            <p:cNvSpPr/>
            <p:nvPr/>
          </p:nvSpPr>
          <p:spPr>
            <a:xfrm rot="-5400000">
              <a:off x="-18498" y="4485586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1" name="Google Shape;3151;p23"/>
            <p:cNvSpPr/>
            <p:nvPr/>
          </p:nvSpPr>
          <p:spPr>
            <a:xfrm rot="-5400000">
              <a:off x="-20578" y="44835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2" name="Google Shape;3152;p23"/>
            <p:cNvSpPr/>
            <p:nvPr/>
          </p:nvSpPr>
          <p:spPr>
            <a:xfrm rot="-5400000">
              <a:off x="150043" y="486191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3" name="Google Shape;3153;p23"/>
            <p:cNvSpPr/>
            <p:nvPr/>
          </p:nvSpPr>
          <p:spPr>
            <a:xfrm rot="-5400000">
              <a:off x="150043" y="486191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4" name="Google Shape;3154;p23"/>
            <p:cNvSpPr/>
            <p:nvPr/>
          </p:nvSpPr>
          <p:spPr>
            <a:xfrm rot="-5400000">
              <a:off x="150043" y="444524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5" name="Google Shape;3155;p23"/>
            <p:cNvSpPr/>
            <p:nvPr/>
          </p:nvSpPr>
          <p:spPr>
            <a:xfrm rot="-5400000">
              <a:off x="150043" y="444524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6" name="Google Shape;3156;p23"/>
            <p:cNvSpPr/>
            <p:nvPr/>
          </p:nvSpPr>
          <p:spPr>
            <a:xfrm rot="-5400000">
              <a:off x="357932" y="465408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7" name="Google Shape;3157;p23"/>
            <p:cNvSpPr/>
            <p:nvPr/>
          </p:nvSpPr>
          <p:spPr>
            <a:xfrm rot="-5400000">
              <a:off x="357932" y="465408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8" name="Google Shape;3158;p23"/>
            <p:cNvSpPr/>
            <p:nvPr/>
          </p:nvSpPr>
          <p:spPr>
            <a:xfrm rot="-5400000">
              <a:off x="-58501" y="465462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9" name="Google Shape;3159;p23"/>
            <p:cNvSpPr/>
            <p:nvPr/>
          </p:nvSpPr>
          <p:spPr>
            <a:xfrm rot="-5400000">
              <a:off x="-58471" y="4654532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0" name="Google Shape;3160;p23"/>
            <p:cNvSpPr/>
            <p:nvPr/>
          </p:nvSpPr>
          <p:spPr>
            <a:xfrm rot="-5400000">
              <a:off x="1653888" y="4486656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1" name="Google Shape;3161;p23"/>
            <p:cNvSpPr/>
            <p:nvPr/>
          </p:nvSpPr>
          <p:spPr>
            <a:xfrm rot="-5400000">
              <a:off x="1651986" y="4484576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2" name="Google Shape;3162;p23"/>
            <p:cNvSpPr/>
            <p:nvPr/>
          </p:nvSpPr>
          <p:spPr>
            <a:xfrm rot="-5400000">
              <a:off x="182242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3" name="Google Shape;3163;p23"/>
            <p:cNvSpPr/>
            <p:nvPr/>
          </p:nvSpPr>
          <p:spPr>
            <a:xfrm rot="-5400000">
              <a:off x="182242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4" name="Google Shape;3164;p23"/>
            <p:cNvSpPr/>
            <p:nvPr/>
          </p:nvSpPr>
          <p:spPr>
            <a:xfrm rot="-5400000">
              <a:off x="1822429" y="44464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5" name="Google Shape;3165;p23"/>
            <p:cNvSpPr/>
            <p:nvPr/>
          </p:nvSpPr>
          <p:spPr>
            <a:xfrm rot="-5400000">
              <a:off x="1822429" y="444637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6" name="Google Shape;3166;p23"/>
            <p:cNvSpPr/>
            <p:nvPr/>
          </p:nvSpPr>
          <p:spPr>
            <a:xfrm rot="-5400000">
              <a:off x="2030229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7" name="Google Shape;3167;p23"/>
            <p:cNvSpPr/>
            <p:nvPr/>
          </p:nvSpPr>
          <p:spPr>
            <a:xfrm rot="-5400000">
              <a:off x="2030229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8" name="Google Shape;3168;p23"/>
            <p:cNvSpPr/>
            <p:nvPr/>
          </p:nvSpPr>
          <p:spPr>
            <a:xfrm rot="-5400000">
              <a:off x="1237634" y="448719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9" name="Google Shape;3169;p23"/>
            <p:cNvSpPr/>
            <p:nvPr/>
          </p:nvSpPr>
          <p:spPr>
            <a:xfrm rot="-5400000">
              <a:off x="1235584" y="448520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0" name="Google Shape;3170;p23"/>
            <p:cNvSpPr/>
            <p:nvPr/>
          </p:nvSpPr>
          <p:spPr>
            <a:xfrm rot="-5400000">
              <a:off x="1406175" y="486358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1" name="Google Shape;3171;p23"/>
            <p:cNvSpPr/>
            <p:nvPr/>
          </p:nvSpPr>
          <p:spPr>
            <a:xfrm rot="-5400000">
              <a:off x="1406175" y="48635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2" name="Google Shape;3172;p23"/>
            <p:cNvSpPr/>
            <p:nvPr/>
          </p:nvSpPr>
          <p:spPr>
            <a:xfrm rot="-5400000">
              <a:off x="1406145" y="444688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3" name="Google Shape;3173;p23"/>
            <p:cNvSpPr/>
            <p:nvPr/>
          </p:nvSpPr>
          <p:spPr>
            <a:xfrm rot="-5400000">
              <a:off x="1406145" y="444688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4" name="Google Shape;3174;p23"/>
            <p:cNvSpPr/>
            <p:nvPr/>
          </p:nvSpPr>
          <p:spPr>
            <a:xfrm rot="-5400000">
              <a:off x="1613975" y="465578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5" name="Google Shape;3175;p23"/>
            <p:cNvSpPr/>
            <p:nvPr/>
          </p:nvSpPr>
          <p:spPr>
            <a:xfrm rot="-5400000">
              <a:off x="1613975" y="46557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6" name="Google Shape;3176;p23"/>
            <p:cNvSpPr/>
            <p:nvPr/>
          </p:nvSpPr>
          <p:spPr>
            <a:xfrm rot="-5400000">
              <a:off x="817725" y="448745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7" name="Google Shape;3177;p23"/>
            <p:cNvSpPr/>
            <p:nvPr/>
          </p:nvSpPr>
          <p:spPr>
            <a:xfrm rot="-5400000">
              <a:off x="815763" y="4485378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8" name="Google Shape;3178;p23"/>
            <p:cNvSpPr/>
            <p:nvPr/>
          </p:nvSpPr>
          <p:spPr>
            <a:xfrm rot="-5400000">
              <a:off x="986206" y="486384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9" name="Google Shape;3179;p23"/>
            <p:cNvSpPr/>
            <p:nvPr/>
          </p:nvSpPr>
          <p:spPr>
            <a:xfrm rot="-5400000">
              <a:off x="986206" y="486384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0" name="Google Shape;3180;p23"/>
            <p:cNvSpPr/>
            <p:nvPr/>
          </p:nvSpPr>
          <p:spPr>
            <a:xfrm rot="-5400000">
              <a:off x="986206" y="44471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1" name="Google Shape;3181;p23"/>
            <p:cNvSpPr/>
            <p:nvPr/>
          </p:nvSpPr>
          <p:spPr>
            <a:xfrm rot="-5400000">
              <a:off x="986176" y="444709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2" name="Google Shape;3182;p23"/>
            <p:cNvSpPr/>
            <p:nvPr/>
          </p:nvSpPr>
          <p:spPr>
            <a:xfrm rot="-5400000">
              <a:off x="1194036" y="46560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3" name="Google Shape;3183;p23"/>
            <p:cNvSpPr/>
            <p:nvPr/>
          </p:nvSpPr>
          <p:spPr>
            <a:xfrm rot="-5400000">
              <a:off x="1194036" y="46560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4" name="Google Shape;3184;p23"/>
            <p:cNvSpPr/>
            <p:nvPr/>
          </p:nvSpPr>
          <p:spPr>
            <a:xfrm rot="-5400000">
              <a:off x="401322" y="4487963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5" name="Google Shape;3185;p23"/>
            <p:cNvSpPr/>
            <p:nvPr/>
          </p:nvSpPr>
          <p:spPr>
            <a:xfrm rot="-5400000">
              <a:off x="399361" y="4485943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6" name="Google Shape;3186;p23"/>
            <p:cNvSpPr/>
            <p:nvPr/>
          </p:nvSpPr>
          <p:spPr>
            <a:xfrm rot="-5400000">
              <a:off x="569922" y="486441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7" name="Google Shape;3187;p23"/>
            <p:cNvSpPr/>
            <p:nvPr/>
          </p:nvSpPr>
          <p:spPr>
            <a:xfrm rot="-5400000">
              <a:off x="569893" y="48643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8" name="Google Shape;3188;p23"/>
            <p:cNvSpPr/>
            <p:nvPr/>
          </p:nvSpPr>
          <p:spPr>
            <a:xfrm rot="-5400000">
              <a:off x="569952" y="44476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9" name="Google Shape;3189;p23"/>
            <p:cNvSpPr/>
            <p:nvPr/>
          </p:nvSpPr>
          <p:spPr>
            <a:xfrm rot="-5400000">
              <a:off x="569952" y="44476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0" name="Google Shape;3190;p23"/>
            <p:cNvSpPr/>
            <p:nvPr/>
          </p:nvSpPr>
          <p:spPr>
            <a:xfrm rot="-5400000">
              <a:off x="777782" y="465655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1" name="Google Shape;3191;p23"/>
            <p:cNvSpPr/>
            <p:nvPr/>
          </p:nvSpPr>
          <p:spPr>
            <a:xfrm rot="-5400000">
              <a:off x="777752" y="46564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2" name="Google Shape;3192;p23"/>
            <p:cNvSpPr/>
            <p:nvPr/>
          </p:nvSpPr>
          <p:spPr>
            <a:xfrm rot="-5400000">
              <a:off x="3326364" y="448537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3" name="Google Shape;3193;p23"/>
            <p:cNvSpPr/>
            <p:nvPr/>
          </p:nvSpPr>
          <p:spPr>
            <a:xfrm rot="-5400000">
              <a:off x="3324313" y="4483446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4" name="Google Shape;3194;p23"/>
            <p:cNvSpPr/>
            <p:nvPr/>
          </p:nvSpPr>
          <p:spPr>
            <a:xfrm rot="-5400000">
              <a:off x="3494874" y="486185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5" name="Google Shape;3195;p23"/>
            <p:cNvSpPr/>
            <p:nvPr/>
          </p:nvSpPr>
          <p:spPr>
            <a:xfrm rot="-5400000">
              <a:off x="3494904" y="486176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6" name="Google Shape;3196;p23"/>
            <p:cNvSpPr/>
            <p:nvPr/>
          </p:nvSpPr>
          <p:spPr>
            <a:xfrm rot="-5400000">
              <a:off x="3494904" y="44450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7" name="Google Shape;3197;p23"/>
            <p:cNvSpPr/>
            <p:nvPr/>
          </p:nvSpPr>
          <p:spPr>
            <a:xfrm rot="-5400000">
              <a:off x="3494904" y="44450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8" name="Google Shape;3198;p23"/>
            <p:cNvSpPr/>
            <p:nvPr/>
          </p:nvSpPr>
          <p:spPr>
            <a:xfrm rot="-5400000">
              <a:off x="3702734" y="465405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9" name="Google Shape;3199;p23"/>
            <p:cNvSpPr/>
            <p:nvPr/>
          </p:nvSpPr>
          <p:spPr>
            <a:xfrm rot="-5400000">
              <a:off x="3702734" y="465149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0" name="Google Shape;3200;p23"/>
            <p:cNvSpPr/>
            <p:nvPr/>
          </p:nvSpPr>
          <p:spPr>
            <a:xfrm rot="-5400000">
              <a:off x="2909991" y="448597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1" name="Google Shape;3201;p23"/>
            <p:cNvSpPr/>
            <p:nvPr/>
          </p:nvSpPr>
          <p:spPr>
            <a:xfrm rot="-5400000">
              <a:off x="2908000" y="448392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2" name="Google Shape;3202;p23"/>
            <p:cNvSpPr/>
            <p:nvPr/>
          </p:nvSpPr>
          <p:spPr>
            <a:xfrm rot="-5400000">
              <a:off x="3078531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3" name="Google Shape;3203;p23"/>
            <p:cNvSpPr/>
            <p:nvPr/>
          </p:nvSpPr>
          <p:spPr>
            <a:xfrm rot="-5400000">
              <a:off x="3078531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4" name="Google Shape;3204;p23"/>
            <p:cNvSpPr/>
            <p:nvPr/>
          </p:nvSpPr>
          <p:spPr>
            <a:xfrm rot="-5400000">
              <a:off x="3078561" y="44456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5" name="Google Shape;3205;p23"/>
            <p:cNvSpPr/>
            <p:nvPr/>
          </p:nvSpPr>
          <p:spPr>
            <a:xfrm rot="-5400000">
              <a:off x="3078561" y="44456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6" name="Google Shape;3206;p23"/>
            <p:cNvSpPr/>
            <p:nvPr/>
          </p:nvSpPr>
          <p:spPr>
            <a:xfrm rot="-5400000">
              <a:off x="3286420" y="465447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7" name="Google Shape;3207;p23"/>
            <p:cNvSpPr/>
            <p:nvPr/>
          </p:nvSpPr>
          <p:spPr>
            <a:xfrm rot="-5400000">
              <a:off x="3286420" y="465447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8" name="Google Shape;3208;p23"/>
            <p:cNvSpPr/>
            <p:nvPr/>
          </p:nvSpPr>
          <p:spPr>
            <a:xfrm rot="-5400000">
              <a:off x="2490081" y="448618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9" name="Google Shape;3209;p23"/>
            <p:cNvSpPr/>
            <p:nvPr/>
          </p:nvSpPr>
          <p:spPr>
            <a:xfrm rot="-5400000">
              <a:off x="2488179" y="448421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0" name="Google Shape;3210;p23"/>
            <p:cNvSpPr/>
            <p:nvPr/>
          </p:nvSpPr>
          <p:spPr>
            <a:xfrm rot="-5400000">
              <a:off x="2658652" y="48625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1" name="Google Shape;3211;p23"/>
            <p:cNvSpPr/>
            <p:nvPr/>
          </p:nvSpPr>
          <p:spPr>
            <a:xfrm rot="-5400000">
              <a:off x="2658652" y="48625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2" name="Google Shape;3212;p23"/>
            <p:cNvSpPr/>
            <p:nvPr/>
          </p:nvSpPr>
          <p:spPr>
            <a:xfrm rot="-5400000">
              <a:off x="2658652" y="4445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3" name="Google Shape;3213;p23"/>
            <p:cNvSpPr/>
            <p:nvPr/>
          </p:nvSpPr>
          <p:spPr>
            <a:xfrm rot="-5400000">
              <a:off x="2658652" y="4445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4" name="Google Shape;3214;p23"/>
            <p:cNvSpPr/>
            <p:nvPr/>
          </p:nvSpPr>
          <p:spPr>
            <a:xfrm rot="-5400000">
              <a:off x="2866511" y="465474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5" name="Google Shape;3215;p23"/>
            <p:cNvSpPr/>
            <p:nvPr/>
          </p:nvSpPr>
          <p:spPr>
            <a:xfrm rot="-5400000">
              <a:off x="2866511" y="465474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6" name="Google Shape;3216;p23"/>
            <p:cNvSpPr/>
            <p:nvPr/>
          </p:nvSpPr>
          <p:spPr>
            <a:xfrm rot="-5400000">
              <a:off x="2073768" y="448671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7" name="Google Shape;3217;p23"/>
            <p:cNvSpPr/>
            <p:nvPr/>
          </p:nvSpPr>
          <p:spPr>
            <a:xfrm rot="-5400000">
              <a:off x="2071836" y="448472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8" name="Google Shape;3218;p23"/>
            <p:cNvSpPr/>
            <p:nvPr/>
          </p:nvSpPr>
          <p:spPr>
            <a:xfrm rot="-5400000">
              <a:off x="2242368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9" name="Google Shape;3219;p23"/>
            <p:cNvSpPr/>
            <p:nvPr/>
          </p:nvSpPr>
          <p:spPr>
            <a:xfrm rot="-5400000">
              <a:off x="2242368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0" name="Google Shape;3220;p23"/>
            <p:cNvSpPr/>
            <p:nvPr/>
          </p:nvSpPr>
          <p:spPr>
            <a:xfrm rot="-5400000">
              <a:off x="2242368" y="44464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1" name="Google Shape;3221;p23"/>
            <p:cNvSpPr/>
            <p:nvPr/>
          </p:nvSpPr>
          <p:spPr>
            <a:xfrm rot="-5400000">
              <a:off x="2242368" y="444637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2" name="Google Shape;3222;p23"/>
            <p:cNvSpPr/>
            <p:nvPr/>
          </p:nvSpPr>
          <p:spPr>
            <a:xfrm rot="-5400000">
              <a:off x="2450168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3" name="Google Shape;3223;p23"/>
            <p:cNvSpPr/>
            <p:nvPr/>
          </p:nvSpPr>
          <p:spPr>
            <a:xfrm rot="-5400000">
              <a:off x="2450168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4" name="Google Shape;3224;p23"/>
            <p:cNvSpPr/>
            <p:nvPr/>
          </p:nvSpPr>
          <p:spPr>
            <a:xfrm rot="-5400000">
              <a:off x="3952537" y="4689054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5" name="Google Shape;3225;p23"/>
            <p:cNvSpPr/>
            <p:nvPr/>
          </p:nvSpPr>
          <p:spPr>
            <a:xfrm rot="-5400000">
              <a:off x="4123039" y="506740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6" name="Google Shape;3226;p23"/>
            <p:cNvSpPr/>
            <p:nvPr/>
          </p:nvSpPr>
          <p:spPr>
            <a:xfrm rot="-5400000">
              <a:off x="4123039" y="506740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7" name="Google Shape;3227;p23"/>
            <p:cNvSpPr/>
            <p:nvPr/>
          </p:nvSpPr>
          <p:spPr>
            <a:xfrm rot="-5400000">
              <a:off x="4119116" y="465329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8" name="Google Shape;3228;p23"/>
            <p:cNvSpPr/>
            <p:nvPr/>
          </p:nvSpPr>
          <p:spPr>
            <a:xfrm rot="-5400000">
              <a:off x="4119116" y="465317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229" name="Google Shape;3229;p23"/>
            <p:cNvCxnSpPr/>
            <p:nvPr/>
          </p:nvCxnSpPr>
          <p:spPr>
            <a:xfrm flipH="1">
              <a:off x="6261550" y="2287932"/>
              <a:ext cx="3237600" cy="3237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230" name="Google Shape;3230;p23"/>
            <p:cNvCxnSpPr/>
            <p:nvPr/>
          </p:nvCxnSpPr>
          <p:spPr>
            <a:xfrm rot="10800000">
              <a:off x="1500" y="4445107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APTION_ONLY_1">
    <p:spTree>
      <p:nvGrpSpPr>
        <p:cNvPr id="3231" name="Shape 3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2" name="Google Shape;3232;p24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3233" name="Google Shape;3233;p24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8">
    <p:spTree>
      <p:nvGrpSpPr>
        <p:cNvPr id="3234" name="Shape 3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" name="Google Shape;3235;p25"/>
          <p:cNvSpPr txBox="1"/>
          <p:nvPr>
            <p:ph type="title"/>
          </p:nvPr>
        </p:nvSpPr>
        <p:spPr>
          <a:xfrm>
            <a:off x="720000" y="1127863"/>
            <a:ext cx="3844200" cy="177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36" name="Google Shape;3236;p25"/>
          <p:cNvSpPr txBox="1"/>
          <p:nvPr>
            <p:ph idx="1" type="subTitle"/>
          </p:nvPr>
        </p:nvSpPr>
        <p:spPr>
          <a:xfrm>
            <a:off x="720000" y="2899338"/>
            <a:ext cx="38442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37" name="Google Shape;3237;p25"/>
          <p:cNvSpPr/>
          <p:nvPr>
            <p:ph idx="2" type="pic"/>
          </p:nvPr>
        </p:nvSpPr>
        <p:spPr>
          <a:xfrm>
            <a:off x="5031634" y="0"/>
            <a:ext cx="35133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238" name="Google Shape;3238;p25"/>
          <p:cNvGrpSpPr/>
          <p:nvPr/>
        </p:nvGrpSpPr>
        <p:grpSpPr>
          <a:xfrm>
            <a:off x="8546038" y="-36903"/>
            <a:ext cx="874864" cy="5547331"/>
            <a:chOff x="8546038" y="-36903"/>
            <a:chExt cx="874864" cy="5547331"/>
          </a:xfrm>
        </p:grpSpPr>
        <p:grpSp>
          <p:nvGrpSpPr>
            <p:cNvPr id="3239" name="Google Shape;3239;p25"/>
            <p:cNvGrpSpPr/>
            <p:nvPr/>
          </p:nvGrpSpPr>
          <p:grpSpPr>
            <a:xfrm flipH="1">
              <a:off x="8546054" y="-8"/>
              <a:ext cx="874848" cy="5510437"/>
              <a:chOff x="-161630" y="1742892"/>
              <a:chExt cx="874848" cy="5510437"/>
            </a:xfrm>
          </p:grpSpPr>
          <p:grpSp>
            <p:nvGrpSpPr>
              <p:cNvPr id="3240" name="Google Shape;3240;p25"/>
              <p:cNvGrpSpPr/>
              <p:nvPr/>
            </p:nvGrpSpPr>
            <p:grpSpPr>
              <a:xfrm flipH="1" rot="10800000">
                <a:off x="-161630" y="1742892"/>
                <a:ext cx="874848" cy="5510437"/>
                <a:chOff x="-161597" y="-33720"/>
                <a:chExt cx="828926" cy="5221183"/>
              </a:xfrm>
            </p:grpSpPr>
            <p:sp>
              <p:nvSpPr>
                <p:cNvPr id="3241" name="Google Shape;3241;p25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2" name="Google Shape;3242;p25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3" name="Google Shape;3243;p25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4" name="Google Shape;3244;p25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5" name="Google Shape;3245;p25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6" name="Google Shape;3246;p25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7" name="Google Shape;3247;p25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8" name="Google Shape;3248;p25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49" name="Google Shape;3249;p25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0" name="Google Shape;3250;p25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1" name="Google Shape;3251;p25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2" name="Google Shape;3252;p25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3" name="Google Shape;3253;p25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4" name="Google Shape;3254;p25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5" name="Google Shape;3255;p25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6" name="Google Shape;3256;p25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7" name="Google Shape;3257;p25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8" name="Google Shape;3258;p25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59" name="Google Shape;3259;p25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0" name="Google Shape;3260;p25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1" name="Google Shape;3261;p25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2" name="Google Shape;3262;p25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3" name="Google Shape;3263;p25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4" name="Google Shape;3264;p25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5" name="Google Shape;3265;p25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6" name="Google Shape;3266;p25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7" name="Google Shape;3267;p25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8" name="Google Shape;3268;p25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69" name="Google Shape;3269;p25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0" name="Google Shape;3270;p25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1" name="Google Shape;3271;p25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2" name="Google Shape;3272;p25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3" name="Google Shape;3273;p25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4" name="Google Shape;3274;p25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5" name="Google Shape;3275;p25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6" name="Google Shape;3276;p25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7" name="Google Shape;3277;p25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8" name="Google Shape;3278;p25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79" name="Google Shape;3279;p25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0" name="Google Shape;3280;p25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1" name="Google Shape;3281;p25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2" name="Google Shape;3282;p25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3" name="Google Shape;3283;p25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4" name="Google Shape;3284;p25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5" name="Google Shape;3285;p25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6" name="Google Shape;3286;p25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7" name="Google Shape;3287;p25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8" name="Google Shape;3288;p25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89" name="Google Shape;3289;p25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0" name="Google Shape;3290;p25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1" name="Google Shape;3291;p25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2" name="Google Shape;3292;p25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3" name="Google Shape;3293;p25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4" name="Google Shape;3294;p25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5" name="Google Shape;3295;p25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6" name="Google Shape;3296;p25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7" name="Google Shape;3297;p25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8" name="Google Shape;3298;p25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299" name="Google Shape;3299;p25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0" name="Google Shape;3300;p25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1" name="Google Shape;3301;p25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2" name="Google Shape;3302;p25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3" name="Google Shape;3303;p25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4" name="Google Shape;3304;p25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5" name="Google Shape;3305;p25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6" name="Google Shape;3306;p25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7" name="Google Shape;3307;p25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8" name="Google Shape;3308;p25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09" name="Google Shape;3309;p25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0" name="Google Shape;3310;p25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1" name="Google Shape;3311;p25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2" name="Google Shape;3312;p25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3" name="Google Shape;3313;p25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4" name="Google Shape;3314;p25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5" name="Google Shape;3315;p25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6" name="Google Shape;3316;p25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7" name="Google Shape;3317;p25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8" name="Google Shape;3318;p25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19" name="Google Shape;3319;p25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0" name="Google Shape;3320;p25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1" name="Google Shape;3321;p25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2" name="Google Shape;3322;p25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3" name="Google Shape;3323;p25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4" name="Google Shape;3324;p25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5" name="Google Shape;3325;p25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6" name="Google Shape;3326;p25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7" name="Google Shape;3327;p25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8" name="Google Shape;3328;p25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29" name="Google Shape;3329;p25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0" name="Google Shape;3330;p25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1" name="Google Shape;3331;p25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2" name="Google Shape;3332;p25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3" name="Google Shape;3333;p25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4" name="Google Shape;3334;p25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5" name="Google Shape;3335;p25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6" name="Google Shape;3336;p25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7" name="Google Shape;3337;p25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8" name="Google Shape;3338;p25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39" name="Google Shape;3339;p25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0" name="Google Shape;3340;p25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1" name="Google Shape;3341;p25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2" name="Google Shape;3342;p25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3" name="Google Shape;3343;p25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4" name="Google Shape;3344;p25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5" name="Google Shape;3345;p25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6" name="Google Shape;3346;p25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7" name="Google Shape;3347;p25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8" name="Google Shape;3348;p25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9" name="Google Shape;3349;p25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0" name="Google Shape;3350;p25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1" name="Google Shape;3351;p25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2" name="Google Shape;3352;p25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3" name="Google Shape;3353;p25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4" name="Google Shape;3354;p25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5" name="Google Shape;3355;p25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6" name="Google Shape;3356;p25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7" name="Google Shape;3357;p25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8" name="Google Shape;3358;p25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9" name="Google Shape;3359;p25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0" name="Google Shape;3360;p25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1" name="Google Shape;3361;p25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2" name="Google Shape;3362;p25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3" name="Google Shape;3363;p25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4" name="Google Shape;3364;p25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5" name="Google Shape;3365;p25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6" name="Google Shape;3366;p25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7" name="Google Shape;3367;p25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8" name="Google Shape;3368;p25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69" name="Google Shape;3369;p25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0" name="Google Shape;3370;p25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1" name="Google Shape;3371;p25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2" name="Google Shape;3372;p25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3" name="Google Shape;3373;p25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4" name="Google Shape;3374;p25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5" name="Google Shape;3375;p25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6" name="Google Shape;3376;p25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7" name="Google Shape;3377;p25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8" name="Google Shape;3378;p25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79" name="Google Shape;3379;p25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0" name="Google Shape;3380;p25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1" name="Google Shape;3381;p25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2" name="Google Shape;3382;p25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3" name="Google Shape;3383;p25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4" name="Google Shape;3384;p25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5" name="Google Shape;3385;p25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6" name="Google Shape;3386;p25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7" name="Google Shape;3387;p25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8" name="Google Shape;3388;p25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89" name="Google Shape;3389;p25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0" name="Google Shape;3390;p25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1" name="Google Shape;3391;p25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2" name="Google Shape;3392;p25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3" name="Google Shape;3393;p25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4" name="Google Shape;3394;p25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5" name="Google Shape;3395;p25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6" name="Google Shape;3396;p25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7" name="Google Shape;3397;p25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8" name="Google Shape;3398;p25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99" name="Google Shape;3399;p25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0" name="Google Shape;3400;p25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1" name="Google Shape;3401;p25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2" name="Google Shape;3402;p25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3" name="Google Shape;3403;p25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4" name="Google Shape;3404;p25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5" name="Google Shape;3405;p25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6" name="Google Shape;3406;p25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7" name="Google Shape;3407;p25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8" name="Google Shape;3408;p25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09" name="Google Shape;3409;p25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0" name="Google Shape;3410;p25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1" name="Google Shape;3411;p25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2" name="Google Shape;3412;p25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3" name="Google Shape;3413;p25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4" name="Google Shape;3414;p25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5" name="Google Shape;3415;p25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6" name="Google Shape;3416;p25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7" name="Google Shape;3417;p25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8" name="Google Shape;3418;p25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19" name="Google Shape;3419;p25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0" name="Google Shape;3420;p25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1" name="Google Shape;3421;p25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2" name="Google Shape;3422;p25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3" name="Google Shape;3423;p25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4" name="Google Shape;3424;p25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5" name="Google Shape;3425;p25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6" name="Google Shape;3426;p25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7" name="Google Shape;3427;p25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8" name="Google Shape;3428;p25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29" name="Google Shape;3429;p25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0" name="Google Shape;3430;p25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1" name="Google Shape;3431;p25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2" name="Google Shape;3432;p25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3" name="Google Shape;3433;p25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4" name="Google Shape;3434;p25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5" name="Google Shape;3435;p25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6" name="Google Shape;3436;p25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7" name="Google Shape;3437;p25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8" name="Google Shape;3438;p25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39" name="Google Shape;3439;p25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0" name="Google Shape;3440;p25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1" name="Google Shape;3441;p25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2" name="Google Shape;3442;p25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43" name="Google Shape;3443;p25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3444" name="Google Shape;3444;p25"/>
              <p:cNvSpPr/>
              <p:nvPr/>
            </p:nvSpPr>
            <p:spPr>
              <a:xfrm flipH="1" rot="10800000">
                <a:off x="-161625" y="1776552"/>
                <a:ext cx="419748" cy="419748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3445" name="Google Shape;3445;p25"/>
            <p:cNvCxnSpPr/>
            <p:nvPr/>
          </p:nvCxnSpPr>
          <p:spPr>
            <a:xfrm>
              <a:off x="8546038" y="-36903"/>
              <a:ext cx="0" cy="5217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49" name="Shape 3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0" name="Google Shape;3450;p27"/>
          <p:cNvSpPr txBox="1"/>
          <p:nvPr>
            <p:ph type="ctrTitle"/>
          </p:nvPr>
        </p:nvSpPr>
        <p:spPr>
          <a:xfrm>
            <a:off x="1257575" y="810750"/>
            <a:ext cx="6701700" cy="265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451" name="Google Shape;3451;p27"/>
          <p:cNvSpPr txBox="1"/>
          <p:nvPr>
            <p:ph idx="1" type="subTitle"/>
          </p:nvPr>
        </p:nvSpPr>
        <p:spPr>
          <a:xfrm>
            <a:off x="5507675" y="3747750"/>
            <a:ext cx="2374500" cy="7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452" name="Google Shape;3452;p27"/>
          <p:cNvGrpSpPr/>
          <p:nvPr/>
        </p:nvGrpSpPr>
        <p:grpSpPr>
          <a:xfrm>
            <a:off x="-161605" y="-371104"/>
            <a:ext cx="9467368" cy="5868095"/>
            <a:chOff x="-161605" y="-371104"/>
            <a:chExt cx="9467368" cy="5868095"/>
          </a:xfrm>
        </p:grpSpPr>
        <p:sp>
          <p:nvSpPr>
            <p:cNvPr id="3453" name="Google Shape;3453;p27"/>
            <p:cNvSpPr/>
            <p:nvPr/>
          </p:nvSpPr>
          <p:spPr>
            <a:xfrm>
              <a:off x="7050427" y="-117974"/>
              <a:ext cx="2255336" cy="2255336"/>
            </a:xfrm>
            <a:custGeom>
              <a:rect b="b" l="l" r="r" t="t"/>
              <a:pathLst>
                <a:path extrusionOk="0" h="87671" w="87671">
                  <a:moveTo>
                    <a:pt x="34" y="1"/>
                  </a:moveTo>
                  <a:lnTo>
                    <a:pt x="0" y="35"/>
                  </a:lnTo>
                  <a:lnTo>
                    <a:pt x="87635" y="87670"/>
                  </a:lnTo>
                  <a:lnTo>
                    <a:pt x="87670" y="87637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54" name="Google Shape;3454;p27"/>
            <p:cNvGrpSpPr/>
            <p:nvPr/>
          </p:nvGrpSpPr>
          <p:grpSpPr>
            <a:xfrm rot="10800000">
              <a:off x="8430845" y="-371104"/>
              <a:ext cx="874848" cy="5680957"/>
              <a:chOff x="-161597" y="-33720"/>
              <a:chExt cx="828926" cy="5382753"/>
            </a:xfrm>
          </p:grpSpPr>
          <p:sp>
            <p:nvSpPr>
              <p:cNvPr id="3455" name="Google Shape;3455;p27"/>
              <p:cNvSpPr/>
              <p:nvPr/>
            </p:nvSpPr>
            <p:spPr>
              <a:xfrm>
                <a:off x="-161597" y="2775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27"/>
              <p:cNvSpPr/>
              <p:nvPr/>
            </p:nvSpPr>
            <p:spPr>
              <a:xfrm>
                <a:off x="235239" y="4752206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27"/>
              <p:cNvSpPr/>
              <p:nvPr/>
            </p:nvSpPr>
            <p:spPr>
              <a:xfrm>
                <a:off x="592302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27"/>
              <p:cNvSpPr/>
              <p:nvPr/>
            </p:nvSpPr>
            <p:spPr>
              <a:xfrm>
                <a:off x="592415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27"/>
              <p:cNvSpPr/>
              <p:nvPr/>
            </p:nvSpPr>
            <p:spPr>
              <a:xfrm>
                <a:off x="39542" y="1389340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0" y="3499"/>
                    </a:lnTo>
                    <a:lnTo>
                      <a:pt x="3497" y="6995"/>
                    </a:lnTo>
                    <a:lnTo>
                      <a:pt x="6993" y="3499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27"/>
              <p:cNvSpPr/>
              <p:nvPr/>
            </p:nvSpPr>
            <p:spPr>
              <a:xfrm>
                <a:off x="37627" y="1387482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2" y="3532"/>
                    </a:lnTo>
                    <a:lnTo>
                      <a:pt x="3530" y="6993"/>
                    </a:lnTo>
                    <a:lnTo>
                      <a:pt x="68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27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7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7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7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27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799"/>
                    </a:cubicBezTo>
                    <a:cubicBezTo>
                      <a:pt x="965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27"/>
              <p:cNvSpPr/>
              <p:nvPr/>
            </p:nvSpPr>
            <p:spPr>
              <a:xfrm>
                <a:off x="397055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5" y="447"/>
                      <a:pt x="359" y="634"/>
                      <a:pt x="524" y="799"/>
                    </a:cubicBezTo>
                    <a:cubicBezTo>
                      <a:pt x="690" y="964"/>
                      <a:pt x="878" y="1108"/>
                      <a:pt x="1038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27"/>
              <p:cNvSpPr/>
              <p:nvPr/>
            </p:nvSpPr>
            <p:spPr>
              <a:xfrm>
                <a:off x="397112" y="154906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3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09" y="447"/>
                      <a:pt x="1197" y="285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27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7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27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6"/>
                      <a:pt x="690" y="360"/>
                      <a:pt x="524" y="524"/>
                    </a:cubicBezTo>
                    <a:cubicBezTo>
                      <a:pt x="359" y="690"/>
                      <a:pt x="215" y="877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27"/>
              <p:cNvSpPr/>
              <p:nvPr/>
            </p:nvSpPr>
            <p:spPr>
              <a:xfrm>
                <a:off x="39035" y="994936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27"/>
              <p:cNvSpPr/>
              <p:nvPr/>
            </p:nvSpPr>
            <p:spPr>
              <a:xfrm>
                <a:off x="37063" y="993022"/>
                <a:ext cx="397883" cy="397827"/>
              </a:xfrm>
              <a:custGeom>
                <a:rect b="b" l="l" r="r" t="t"/>
                <a:pathLst>
                  <a:path extrusionOk="0" h="7064" w="7065">
                    <a:moveTo>
                      <a:pt x="3533" y="70"/>
                    </a:moveTo>
                    <a:lnTo>
                      <a:pt x="6994" y="3532"/>
                    </a:lnTo>
                    <a:lnTo>
                      <a:pt x="3533" y="6994"/>
                    </a:lnTo>
                    <a:lnTo>
                      <a:pt x="71" y="3532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33" y="7064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9" name="Google Shape;3469;p27"/>
              <p:cNvSpPr/>
              <p:nvPr/>
            </p:nvSpPr>
            <p:spPr>
              <a:xfrm>
                <a:off x="1751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8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0" name="Google Shape;3470;p27"/>
              <p:cNvSpPr/>
              <p:nvPr/>
            </p:nvSpPr>
            <p:spPr>
              <a:xfrm>
                <a:off x="1808" y="115460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27"/>
              <p:cNvSpPr/>
              <p:nvPr/>
            </p:nvSpPr>
            <p:spPr>
              <a:xfrm>
                <a:off x="396661" y="115460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7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27"/>
              <p:cNvSpPr/>
              <p:nvPr/>
            </p:nvSpPr>
            <p:spPr>
              <a:xfrm>
                <a:off x="396605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27"/>
              <p:cNvSpPr/>
              <p:nvPr/>
            </p:nvSpPr>
            <p:spPr>
              <a:xfrm>
                <a:off x="198699" y="135155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27"/>
              <p:cNvSpPr/>
              <p:nvPr/>
            </p:nvSpPr>
            <p:spPr>
              <a:xfrm>
                <a:off x="198756" y="135155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27"/>
              <p:cNvSpPr/>
              <p:nvPr/>
            </p:nvSpPr>
            <p:spPr>
              <a:xfrm>
                <a:off x="38753" y="59704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27"/>
              <p:cNvSpPr/>
              <p:nvPr/>
            </p:nvSpPr>
            <p:spPr>
              <a:xfrm>
                <a:off x="36838" y="59512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27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7" y="1038"/>
                    </a:cubicBezTo>
                    <a:cubicBezTo>
                      <a:pt x="1109" y="877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27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27"/>
              <p:cNvSpPr/>
              <p:nvPr/>
            </p:nvSpPr>
            <p:spPr>
              <a:xfrm>
                <a:off x="396379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5" y="1038"/>
                    </a:cubicBezTo>
                    <a:cubicBezTo>
                      <a:pt x="1108" y="877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27"/>
              <p:cNvSpPr/>
              <p:nvPr/>
            </p:nvSpPr>
            <p:spPr>
              <a:xfrm>
                <a:off x="396436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7"/>
                    </a:cubicBezTo>
                    <a:cubicBezTo>
                      <a:pt x="448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27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8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7" y="1195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5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27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7" y="1109"/>
                      <a:pt x="635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27"/>
              <p:cNvSpPr/>
              <p:nvPr/>
            </p:nvSpPr>
            <p:spPr>
              <a:xfrm>
                <a:off x="38359" y="202580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27"/>
              <p:cNvSpPr/>
              <p:nvPr/>
            </p:nvSpPr>
            <p:spPr>
              <a:xfrm>
                <a:off x="36331" y="200666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0"/>
                    </a:moveTo>
                    <a:lnTo>
                      <a:pt x="6995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27"/>
              <p:cNvSpPr/>
              <p:nvPr/>
            </p:nvSpPr>
            <p:spPr>
              <a:xfrm>
                <a:off x="1076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8" y="965"/>
                      <a:pt x="876" y="1108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27"/>
              <p:cNvSpPr/>
              <p:nvPr/>
            </p:nvSpPr>
            <p:spPr>
              <a:xfrm>
                <a:off x="1132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5"/>
                      <a:pt x="689" y="359"/>
                      <a:pt x="523" y="524"/>
                    </a:cubicBezTo>
                    <a:cubicBezTo>
                      <a:pt x="359" y="689"/>
                      <a:pt x="214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27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5"/>
                    </a:cubicBezTo>
                    <a:cubicBezTo>
                      <a:pt x="216" y="446"/>
                      <a:pt x="360" y="634"/>
                      <a:pt x="524" y="799"/>
                    </a:cubicBezTo>
                    <a:cubicBezTo>
                      <a:pt x="690" y="965"/>
                      <a:pt x="878" y="1108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27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10" y="446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27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60" y="634"/>
                      <a:pt x="523" y="800"/>
                    </a:cubicBezTo>
                    <a:cubicBezTo>
                      <a:pt x="690" y="965"/>
                      <a:pt x="877" y="1108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27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60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27"/>
              <p:cNvSpPr/>
              <p:nvPr/>
            </p:nvSpPr>
            <p:spPr>
              <a:xfrm>
                <a:off x="38471" y="2973996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3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27"/>
              <p:cNvSpPr/>
              <p:nvPr/>
            </p:nvSpPr>
            <p:spPr>
              <a:xfrm>
                <a:off x="36557" y="2972138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31" y="70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1" y="70"/>
                    </a:lnTo>
                    <a:close/>
                    <a:moveTo>
                      <a:pt x="3531" y="0"/>
                    </a:moveTo>
                    <a:lnTo>
                      <a:pt x="18" y="3515"/>
                    </a:lnTo>
                    <a:lnTo>
                      <a:pt x="1" y="3532"/>
                    </a:lnTo>
                    <a:lnTo>
                      <a:pt x="3515" y="7046"/>
                    </a:lnTo>
                    <a:lnTo>
                      <a:pt x="3531" y="7063"/>
                    </a:lnTo>
                    <a:lnTo>
                      <a:pt x="7045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27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27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27"/>
              <p:cNvSpPr/>
              <p:nvPr/>
            </p:nvSpPr>
            <p:spPr>
              <a:xfrm>
                <a:off x="395929" y="313371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29"/>
                      <a:pt x="129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27"/>
              <p:cNvSpPr/>
              <p:nvPr/>
            </p:nvSpPr>
            <p:spPr>
              <a:xfrm>
                <a:off x="396041" y="313371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7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27"/>
              <p:cNvSpPr/>
              <p:nvPr/>
            </p:nvSpPr>
            <p:spPr>
              <a:xfrm>
                <a:off x="198080" y="333066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8" y="1109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27"/>
              <p:cNvSpPr/>
              <p:nvPr/>
            </p:nvSpPr>
            <p:spPr>
              <a:xfrm>
                <a:off x="198136" y="333066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6" y="634"/>
                      <a:pt x="1110" y="447"/>
                      <a:pt x="1197" y="286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27"/>
              <p:cNvSpPr/>
              <p:nvPr/>
            </p:nvSpPr>
            <p:spPr>
              <a:xfrm>
                <a:off x="37965" y="25795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0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27"/>
              <p:cNvSpPr/>
              <p:nvPr/>
            </p:nvSpPr>
            <p:spPr>
              <a:xfrm>
                <a:off x="35993" y="2577677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6" y="7045"/>
                    </a:lnTo>
                    <a:lnTo>
                      <a:pt x="3532" y="7062"/>
                    </a:lnTo>
                    <a:lnTo>
                      <a:pt x="7047" y="3548"/>
                    </a:lnTo>
                    <a:lnTo>
                      <a:pt x="7064" y="3531"/>
                    </a:lnTo>
                    <a:lnTo>
                      <a:pt x="3548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27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8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5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27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6" y="215"/>
                      <a:pt x="688" y="359"/>
                      <a:pt x="523" y="524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27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27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7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27"/>
              <p:cNvSpPr/>
              <p:nvPr/>
            </p:nvSpPr>
            <p:spPr>
              <a:xfrm>
                <a:off x="197686" y="293620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9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27"/>
              <p:cNvSpPr/>
              <p:nvPr/>
            </p:nvSpPr>
            <p:spPr>
              <a:xfrm>
                <a:off x="197629" y="293620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1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27"/>
              <p:cNvSpPr/>
              <p:nvPr/>
            </p:nvSpPr>
            <p:spPr>
              <a:xfrm>
                <a:off x="37796" y="218169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27"/>
              <p:cNvSpPr/>
              <p:nvPr/>
            </p:nvSpPr>
            <p:spPr>
              <a:xfrm>
                <a:off x="35881" y="2179838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0" y="70"/>
                    </a:moveTo>
                    <a:lnTo>
                      <a:pt x="6993" y="3531"/>
                    </a:lnTo>
                    <a:lnTo>
                      <a:pt x="3530" y="6993"/>
                    </a:lnTo>
                    <a:lnTo>
                      <a:pt x="68" y="3531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0" y="7063"/>
                    </a:lnTo>
                    <a:lnTo>
                      <a:pt x="7045" y="3548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27"/>
              <p:cNvSpPr/>
              <p:nvPr/>
            </p:nvSpPr>
            <p:spPr>
              <a:xfrm>
                <a:off x="512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6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8" y="966"/>
                      <a:pt x="876" y="1110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27"/>
              <p:cNvSpPr/>
              <p:nvPr/>
            </p:nvSpPr>
            <p:spPr>
              <a:xfrm>
                <a:off x="569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10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27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27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27"/>
              <p:cNvSpPr/>
              <p:nvPr/>
            </p:nvSpPr>
            <p:spPr>
              <a:xfrm>
                <a:off x="197404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7" y="286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27"/>
              <p:cNvSpPr/>
              <p:nvPr/>
            </p:nvSpPr>
            <p:spPr>
              <a:xfrm>
                <a:off x="197460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27"/>
              <p:cNvSpPr/>
              <p:nvPr/>
            </p:nvSpPr>
            <p:spPr>
              <a:xfrm>
                <a:off x="37289" y="17872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27"/>
              <p:cNvSpPr/>
              <p:nvPr/>
            </p:nvSpPr>
            <p:spPr>
              <a:xfrm>
                <a:off x="35318" y="1785378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2" y="68"/>
                    </a:moveTo>
                    <a:lnTo>
                      <a:pt x="6993" y="3531"/>
                    </a:lnTo>
                    <a:lnTo>
                      <a:pt x="3532" y="6992"/>
                    </a:lnTo>
                    <a:lnTo>
                      <a:pt x="69" y="3531"/>
                    </a:lnTo>
                    <a:lnTo>
                      <a:pt x="3532" y="68"/>
                    </a:lnTo>
                    <a:close/>
                    <a:moveTo>
                      <a:pt x="3532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27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27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27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27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27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6" y="689"/>
                      <a:pt x="799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27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27"/>
              <p:cNvSpPr/>
              <p:nvPr/>
            </p:nvSpPr>
            <p:spPr>
              <a:xfrm>
                <a:off x="39710" y="4558652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5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27"/>
              <p:cNvSpPr/>
              <p:nvPr/>
            </p:nvSpPr>
            <p:spPr>
              <a:xfrm>
                <a:off x="37739" y="4556793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27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27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27"/>
              <p:cNvSpPr/>
              <p:nvPr/>
            </p:nvSpPr>
            <p:spPr>
              <a:xfrm>
                <a:off x="397224" y="4718373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6"/>
                      <a:pt x="877" y="1110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9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27"/>
              <p:cNvSpPr/>
              <p:nvPr/>
            </p:nvSpPr>
            <p:spPr>
              <a:xfrm>
                <a:off x="199319" y="491532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27"/>
              <p:cNvSpPr/>
              <p:nvPr/>
            </p:nvSpPr>
            <p:spPr>
              <a:xfrm>
                <a:off x="199319" y="491532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27"/>
              <p:cNvSpPr/>
              <p:nvPr/>
            </p:nvSpPr>
            <p:spPr>
              <a:xfrm>
                <a:off x="39147" y="4164192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3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27"/>
              <p:cNvSpPr/>
              <p:nvPr/>
            </p:nvSpPr>
            <p:spPr>
              <a:xfrm>
                <a:off x="37289" y="4162389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2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6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27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7" y="285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7"/>
                    </a:cubicBezTo>
                    <a:cubicBezTo>
                      <a:pt x="1108" y="876"/>
                      <a:pt x="965" y="689"/>
                      <a:pt x="800" y="523"/>
                    </a:cubicBezTo>
                    <a:cubicBezTo>
                      <a:pt x="634" y="359"/>
                      <a:pt x="446" y="214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27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7" y="128"/>
                    </a:cubicBezTo>
                    <a:cubicBezTo>
                      <a:pt x="877" y="214"/>
                      <a:pt x="689" y="359"/>
                      <a:pt x="523" y="523"/>
                    </a:cubicBezTo>
                    <a:cubicBezTo>
                      <a:pt x="359" y="689"/>
                      <a:pt x="215" y="877"/>
                      <a:pt x="127" y="1037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27"/>
              <p:cNvSpPr/>
              <p:nvPr/>
            </p:nvSpPr>
            <p:spPr>
              <a:xfrm>
                <a:off x="396717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7" y="1108"/>
                      <a:pt x="1038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6"/>
                      <a:pt x="966" y="689"/>
                      <a:pt x="799" y="523"/>
                    </a:cubicBezTo>
                    <a:cubicBezTo>
                      <a:pt x="634" y="359"/>
                      <a:pt x="447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27"/>
              <p:cNvSpPr/>
              <p:nvPr/>
            </p:nvSpPr>
            <p:spPr>
              <a:xfrm>
                <a:off x="396774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3" y="37"/>
                      <a:pt x="1038" y="128"/>
                    </a:cubicBezTo>
                    <a:cubicBezTo>
                      <a:pt x="878" y="214"/>
                      <a:pt x="689" y="359"/>
                      <a:pt x="524" y="523"/>
                    </a:cubicBezTo>
                    <a:cubicBezTo>
                      <a:pt x="359" y="689"/>
                      <a:pt x="215" y="877"/>
                      <a:pt x="128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27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30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5"/>
                      <a:pt x="965" y="689"/>
                      <a:pt x="799" y="522"/>
                    </a:cubicBezTo>
                    <a:cubicBezTo>
                      <a:pt x="634" y="359"/>
                      <a:pt x="446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27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4"/>
                      <a:pt x="689" y="359"/>
                      <a:pt x="523" y="522"/>
                    </a:cubicBezTo>
                    <a:cubicBezTo>
                      <a:pt x="358" y="689"/>
                      <a:pt x="214" y="876"/>
                      <a:pt x="127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27"/>
              <p:cNvSpPr/>
              <p:nvPr/>
            </p:nvSpPr>
            <p:spPr>
              <a:xfrm>
                <a:off x="38922" y="3766296"/>
                <a:ext cx="393997" cy="393997"/>
              </a:xfrm>
              <a:custGeom>
                <a:rect b="b" l="l" r="r" t="t"/>
                <a:pathLst>
                  <a:path extrusionOk="0" h="6996" w="6996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27"/>
              <p:cNvSpPr/>
              <p:nvPr/>
            </p:nvSpPr>
            <p:spPr>
              <a:xfrm>
                <a:off x="37007" y="3764494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0" y="69"/>
                    </a:moveTo>
                    <a:lnTo>
                      <a:pt x="6993" y="3532"/>
                    </a:lnTo>
                    <a:lnTo>
                      <a:pt x="3530" y="6993"/>
                    </a:lnTo>
                    <a:lnTo>
                      <a:pt x="69" y="3532"/>
                    </a:lnTo>
                    <a:lnTo>
                      <a:pt x="3530" y="69"/>
                    </a:lnTo>
                    <a:close/>
                    <a:moveTo>
                      <a:pt x="3530" y="0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5"/>
                    </a:lnTo>
                    <a:lnTo>
                      <a:pt x="3530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7" y="16"/>
                    </a:lnTo>
                    <a:lnTo>
                      <a:pt x="35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27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27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27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27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27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6"/>
                      <a:pt x="876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27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8" y="1109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27"/>
              <p:cNvSpPr/>
              <p:nvPr/>
            </p:nvSpPr>
            <p:spPr>
              <a:xfrm>
                <a:off x="38415" y="3371892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27"/>
              <p:cNvSpPr/>
              <p:nvPr/>
            </p:nvSpPr>
            <p:spPr>
              <a:xfrm>
                <a:off x="36500" y="3369977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3"/>
                    </a:lnTo>
                    <a:lnTo>
                      <a:pt x="7046" y="3547"/>
                    </a:lnTo>
                    <a:lnTo>
                      <a:pt x="7063" y="3530"/>
                    </a:lnTo>
                    <a:lnTo>
                      <a:pt x="3549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27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8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27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8"/>
                      <a:pt x="634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27"/>
              <p:cNvSpPr/>
              <p:nvPr/>
            </p:nvSpPr>
            <p:spPr>
              <a:xfrm>
                <a:off x="395929" y="3531557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30"/>
                      <a:pt x="129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4"/>
                      <a:pt x="878" y="1108"/>
                      <a:pt x="1039" y="1196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27"/>
              <p:cNvSpPr/>
              <p:nvPr/>
            </p:nvSpPr>
            <p:spPr>
              <a:xfrm>
                <a:off x="396041" y="353155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8"/>
                      <a:pt x="635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27"/>
              <p:cNvSpPr/>
              <p:nvPr/>
            </p:nvSpPr>
            <p:spPr>
              <a:xfrm>
                <a:off x="198080" y="372850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8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6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27"/>
              <p:cNvSpPr/>
              <p:nvPr/>
            </p:nvSpPr>
            <p:spPr>
              <a:xfrm>
                <a:off x="198136" y="372850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5"/>
                    </a:cubicBezTo>
                    <a:cubicBezTo>
                      <a:pt x="448" y="1108"/>
                      <a:pt x="634" y="965"/>
                      <a:pt x="801" y="799"/>
                    </a:cubicBezTo>
                    <a:cubicBezTo>
                      <a:pt x="966" y="634"/>
                      <a:pt x="1110" y="447"/>
                      <a:pt x="1197" y="285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27"/>
              <p:cNvSpPr/>
              <p:nvPr/>
            </p:nvSpPr>
            <p:spPr>
              <a:xfrm>
                <a:off x="235081" y="1188731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27"/>
              <p:cNvSpPr/>
              <p:nvPr/>
            </p:nvSpPr>
            <p:spPr>
              <a:xfrm>
                <a:off x="233110" y="1186760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3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27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5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27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4" y="635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27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6"/>
                      <a:pt x="878" y="1110"/>
                      <a:pt x="1038" y="1197"/>
                    </a:cubicBezTo>
                    <a:cubicBezTo>
                      <a:pt x="1195" y="1287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27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27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27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27"/>
              <p:cNvSpPr/>
              <p:nvPr/>
            </p:nvSpPr>
            <p:spPr>
              <a:xfrm>
                <a:off x="234575" y="794215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27"/>
              <p:cNvSpPr/>
              <p:nvPr/>
            </p:nvSpPr>
            <p:spPr>
              <a:xfrm>
                <a:off x="232603" y="79235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3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27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9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7" y="1038"/>
                    </a:cubicBezTo>
                    <a:cubicBezTo>
                      <a:pt x="1109" y="876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27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6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27"/>
              <p:cNvSpPr/>
              <p:nvPr/>
            </p:nvSpPr>
            <p:spPr>
              <a:xfrm>
                <a:off x="592145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6"/>
                    </a:cubicBezTo>
                    <a:cubicBezTo>
                      <a:pt x="214" y="447"/>
                      <a:pt x="358" y="634"/>
                      <a:pt x="523" y="800"/>
                    </a:cubicBezTo>
                    <a:cubicBezTo>
                      <a:pt x="689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6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27"/>
              <p:cNvSpPr/>
              <p:nvPr/>
            </p:nvSpPr>
            <p:spPr>
              <a:xfrm>
                <a:off x="592201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27"/>
              <p:cNvSpPr/>
              <p:nvPr/>
            </p:nvSpPr>
            <p:spPr>
              <a:xfrm>
                <a:off x="394239" y="115082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5"/>
                      <a:pt x="1196" y="1039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27"/>
              <p:cNvSpPr/>
              <p:nvPr/>
            </p:nvSpPr>
            <p:spPr>
              <a:xfrm>
                <a:off x="394352" y="115082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27"/>
              <p:cNvSpPr/>
              <p:nvPr/>
            </p:nvSpPr>
            <p:spPr>
              <a:xfrm>
                <a:off x="234349" y="396375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27"/>
              <p:cNvSpPr/>
              <p:nvPr/>
            </p:nvSpPr>
            <p:spPr>
              <a:xfrm>
                <a:off x="232378" y="394404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1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2" y="71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27"/>
              <p:cNvSpPr/>
              <p:nvPr/>
            </p:nvSpPr>
            <p:spPr>
              <a:xfrm>
                <a:off x="197122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7"/>
                      <a:pt x="358" y="635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8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27"/>
              <p:cNvSpPr/>
              <p:nvPr/>
            </p:nvSpPr>
            <p:spPr>
              <a:xfrm>
                <a:off x="197066" y="55609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27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5"/>
                      <a:pt x="524" y="800"/>
                    </a:cubicBezTo>
                    <a:cubicBezTo>
                      <a:pt x="689" y="965"/>
                      <a:pt x="876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6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27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7" y="1109"/>
                      <a:pt x="634" y="966"/>
                      <a:pt x="799" y="800"/>
                    </a:cubicBezTo>
                    <a:cubicBezTo>
                      <a:pt x="964" y="635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27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5"/>
                      <a:pt x="523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8"/>
                    </a:cubicBezTo>
                    <a:cubicBezTo>
                      <a:pt x="1109" y="877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27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27"/>
              <p:cNvSpPr/>
              <p:nvPr/>
            </p:nvSpPr>
            <p:spPr>
              <a:xfrm>
                <a:off x="233842" y="197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0" y="3497"/>
                    </a:lnTo>
                    <a:lnTo>
                      <a:pt x="3498" y="6995"/>
                    </a:lnTo>
                    <a:lnTo>
                      <a:pt x="6995" y="3497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27"/>
              <p:cNvSpPr/>
              <p:nvPr/>
            </p:nvSpPr>
            <p:spPr>
              <a:xfrm>
                <a:off x="231928" y="0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27"/>
              <p:cNvSpPr/>
              <p:nvPr/>
            </p:nvSpPr>
            <p:spPr>
              <a:xfrm>
                <a:off x="196616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8" y="287"/>
                    </a:cubicBezTo>
                    <a:cubicBezTo>
                      <a:pt x="214" y="447"/>
                      <a:pt x="359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27"/>
              <p:cNvSpPr/>
              <p:nvPr/>
            </p:nvSpPr>
            <p:spPr>
              <a:xfrm>
                <a:off x="196672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27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27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27"/>
              <p:cNvSpPr/>
              <p:nvPr/>
            </p:nvSpPr>
            <p:spPr>
              <a:xfrm>
                <a:off x="393507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27"/>
              <p:cNvSpPr/>
              <p:nvPr/>
            </p:nvSpPr>
            <p:spPr>
              <a:xfrm>
                <a:off x="393563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27"/>
              <p:cNvSpPr/>
              <p:nvPr/>
            </p:nvSpPr>
            <p:spPr>
              <a:xfrm>
                <a:off x="234011" y="2773274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4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27"/>
              <p:cNvSpPr/>
              <p:nvPr/>
            </p:nvSpPr>
            <p:spPr>
              <a:xfrm>
                <a:off x="232153" y="2771472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29" y="70"/>
                    </a:moveTo>
                    <a:lnTo>
                      <a:pt x="6991" y="3531"/>
                    </a:lnTo>
                    <a:lnTo>
                      <a:pt x="3529" y="6993"/>
                    </a:lnTo>
                    <a:lnTo>
                      <a:pt x="67" y="3531"/>
                    </a:lnTo>
                    <a:lnTo>
                      <a:pt x="3529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4" y="3548"/>
                    </a:lnTo>
                    <a:lnTo>
                      <a:pt x="7062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27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27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27"/>
              <p:cNvSpPr/>
              <p:nvPr/>
            </p:nvSpPr>
            <p:spPr>
              <a:xfrm>
                <a:off x="591525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6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27"/>
              <p:cNvSpPr/>
              <p:nvPr/>
            </p:nvSpPr>
            <p:spPr>
              <a:xfrm>
                <a:off x="591581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27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27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27"/>
              <p:cNvSpPr/>
              <p:nvPr/>
            </p:nvSpPr>
            <p:spPr>
              <a:xfrm>
                <a:off x="233561" y="2378927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27"/>
              <p:cNvSpPr/>
              <p:nvPr/>
            </p:nvSpPr>
            <p:spPr>
              <a:xfrm>
                <a:off x="231590" y="2377012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27"/>
              <p:cNvSpPr/>
              <p:nvPr/>
            </p:nvSpPr>
            <p:spPr>
              <a:xfrm>
                <a:off x="196278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27"/>
              <p:cNvSpPr/>
              <p:nvPr/>
            </p:nvSpPr>
            <p:spPr>
              <a:xfrm>
                <a:off x="196334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27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27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27"/>
              <p:cNvSpPr/>
              <p:nvPr/>
            </p:nvSpPr>
            <p:spPr>
              <a:xfrm>
                <a:off x="393169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7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27"/>
              <p:cNvSpPr/>
              <p:nvPr/>
            </p:nvSpPr>
            <p:spPr>
              <a:xfrm>
                <a:off x="393225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27"/>
              <p:cNvSpPr/>
              <p:nvPr/>
            </p:nvSpPr>
            <p:spPr>
              <a:xfrm>
                <a:off x="233279" y="1981031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27"/>
              <p:cNvSpPr/>
              <p:nvPr/>
            </p:nvSpPr>
            <p:spPr>
              <a:xfrm>
                <a:off x="231421" y="1979172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29" y="69"/>
                    </a:moveTo>
                    <a:lnTo>
                      <a:pt x="6991" y="3531"/>
                    </a:lnTo>
                    <a:lnTo>
                      <a:pt x="3529" y="6992"/>
                    </a:lnTo>
                    <a:lnTo>
                      <a:pt x="67" y="3531"/>
                    </a:lnTo>
                    <a:lnTo>
                      <a:pt x="3529" y="69"/>
                    </a:lnTo>
                    <a:close/>
                    <a:moveTo>
                      <a:pt x="3531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1" y="7062"/>
                    </a:lnTo>
                    <a:lnTo>
                      <a:pt x="7045" y="3547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27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0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9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27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27"/>
              <p:cNvSpPr/>
              <p:nvPr/>
            </p:nvSpPr>
            <p:spPr>
              <a:xfrm>
                <a:off x="590793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27"/>
              <p:cNvSpPr/>
              <p:nvPr/>
            </p:nvSpPr>
            <p:spPr>
              <a:xfrm>
                <a:off x="590849" y="214069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8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27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30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27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27"/>
              <p:cNvSpPr/>
              <p:nvPr/>
            </p:nvSpPr>
            <p:spPr>
              <a:xfrm>
                <a:off x="232772" y="1586571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1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27"/>
              <p:cNvSpPr/>
              <p:nvPr/>
            </p:nvSpPr>
            <p:spPr>
              <a:xfrm>
                <a:off x="230801" y="1584712"/>
                <a:ext cx="397883" cy="397771"/>
              </a:xfrm>
              <a:custGeom>
                <a:rect b="b" l="l" r="r" t="t"/>
                <a:pathLst>
                  <a:path extrusionOk="0" h="7063" w="7065">
                    <a:moveTo>
                      <a:pt x="3533" y="70"/>
                    </a:moveTo>
                    <a:lnTo>
                      <a:pt x="6994" y="3531"/>
                    </a:lnTo>
                    <a:lnTo>
                      <a:pt x="3533" y="6993"/>
                    </a:lnTo>
                    <a:lnTo>
                      <a:pt x="70" y="3531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16" y="7045"/>
                    </a:lnTo>
                    <a:lnTo>
                      <a:pt x="3533" y="7063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27"/>
              <p:cNvSpPr/>
              <p:nvPr/>
            </p:nvSpPr>
            <p:spPr>
              <a:xfrm>
                <a:off x="195489" y="174629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3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27"/>
              <p:cNvSpPr/>
              <p:nvPr/>
            </p:nvSpPr>
            <p:spPr>
              <a:xfrm>
                <a:off x="195545" y="174629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4" y="36"/>
                      <a:pt x="1038" y="128"/>
                    </a:cubicBezTo>
                    <a:cubicBezTo>
                      <a:pt x="878" y="215"/>
                      <a:pt x="690" y="359"/>
                      <a:pt x="524" y="523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4"/>
                      <a:pt x="1109" y="446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27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3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27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89" y="359"/>
                      <a:pt x="523" y="523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27"/>
              <p:cNvSpPr/>
              <p:nvPr/>
            </p:nvSpPr>
            <p:spPr>
              <a:xfrm>
                <a:off x="392437" y="1943184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27"/>
              <p:cNvSpPr/>
              <p:nvPr/>
            </p:nvSpPr>
            <p:spPr>
              <a:xfrm>
                <a:off x="392493" y="194318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27"/>
              <p:cNvSpPr/>
              <p:nvPr/>
            </p:nvSpPr>
            <p:spPr>
              <a:xfrm>
                <a:off x="235250" y="4357986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3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27"/>
              <p:cNvSpPr/>
              <p:nvPr/>
            </p:nvSpPr>
            <p:spPr>
              <a:xfrm>
                <a:off x="233223" y="4356128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70"/>
                    </a:moveTo>
                    <a:lnTo>
                      <a:pt x="6993" y="3532"/>
                    </a:lnTo>
                    <a:lnTo>
                      <a:pt x="3532" y="6993"/>
                    </a:lnTo>
                    <a:lnTo>
                      <a:pt x="70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8" y="3515"/>
                    </a:lnTo>
                    <a:lnTo>
                      <a:pt x="0" y="3532"/>
                    </a:lnTo>
                    <a:lnTo>
                      <a:pt x="3515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3" y="3532"/>
                    </a:lnTo>
                    <a:lnTo>
                      <a:pt x="3548" y="17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27"/>
              <p:cNvSpPr/>
              <p:nvPr/>
            </p:nvSpPr>
            <p:spPr>
              <a:xfrm>
                <a:off x="197855" y="451770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0"/>
                    </a:moveTo>
                    <a:cubicBezTo>
                      <a:pt x="1" y="1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4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27"/>
              <p:cNvSpPr/>
              <p:nvPr/>
            </p:nvSpPr>
            <p:spPr>
              <a:xfrm>
                <a:off x="197967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3" y="36"/>
                      <a:pt x="1038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9" y="690"/>
                      <a:pt x="215" y="877"/>
                      <a:pt x="127" y="1038"/>
                    </a:cubicBezTo>
                    <a:cubicBezTo>
                      <a:pt x="36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27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4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27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27"/>
              <p:cNvSpPr/>
              <p:nvPr/>
            </p:nvSpPr>
            <p:spPr>
              <a:xfrm>
                <a:off x="394802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27"/>
              <p:cNvSpPr/>
              <p:nvPr/>
            </p:nvSpPr>
            <p:spPr>
              <a:xfrm>
                <a:off x="397228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27"/>
              <p:cNvSpPr/>
              <p:nvPr/>
            </p:nvSpPr>
            <p:spPr>
              <a:xfrm>
                <a:off x="234687" y="396352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27"/>
              <p:cNvSpPr/>
              <p:nvPr/>
            </p:nvSpPr>
            <p:spPr>
              <a:xfrm>
                <a:off x="232772" y="3961611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0" y="70"/>
                    </a:moveTo>
                    <a:lnTo>
                      <a:pt x="6993" y="3532"/>
                    </a:lnTo>
                    <a:lnTo>
                      <a:pt x="3530" y="6994"/>
                    </a:lnTo>
                    <a:lnTo>
                      <a:pt x="69" y="3532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6" y="3548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27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1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8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5" y="127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27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7"/>
                    </a:cubicBezTo>
                    <a:cubicBezTo>
                      <a:pt x="877" y="215"/>
                      <a:pt x="690" y="359"/>
                      <a:pt x="524" y="523"/>
                    </a:cubicBezTo>
                    <a:cubicBezTo>
                      <a:pt x="360" y="690"/>
                      <a:pt x="216" y="877"/>
                      <a:pt x="128" y="1038"/>
                    </a:cubicBezTo>
                    <a:cubicBezTo>
                      <a:pt x="37" y="1195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27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1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8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6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27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8" y="215"/>
                      <a:pt x="689" y="359"/>
                      <a:pt x="524" y="523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27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30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6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7"/>
                    </a:cubicBezTo>
                    <a:cubicBezTo>
                      <a:pt x="1108" y="876"/>
                      <a:pt x="966" y="690"/>
                      <a:pt x="799" y="523"/>
                    </a:cubicBezTo>
                    <a:cubicBezTo>
                      <a:pt x="634" y="358"/>
                      <a:pt x="447" y="214"/>
                      <a:pt x="285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27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6" y="214"/>
                      <a:pt x="689" y="358"/>
                      <a:pt x="524" y="523"/>
                    </a:cubicBezTo>
                    <a:cubicBezTo>
                      <a:pt x="359" y="690"/>
                      <a:pt x="215" y="877"/>
                      <a:pt x="128" y="1037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5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27"/>
              <p:cNvSpPr/>
              <p:nvPr/>
            </p:nvSpPr>
            <p:spPr>
              <a:xfrm>
                <a:off x="234462" y="356563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1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27"/>
              <p:cNvSpPr/>
              <p:nvPr/>
            </p:nvSpPr>
            <p:spPr>
              <a:xfrm>
                <a:off x="232491" y="3563828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1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5" y="7045"/>
                    </a:lnTo>
                    <a:lnTo>
                      <a:pt x="3532" y="7063"/>
                    </a:lnTo>
                    <a:lnTo>
                      <a:pt x="7046" y="3549"/>
                    </a:lnTo>
                    <a:lnTo>
                      <a:pt x="7063" y="3532"/>
                    </a:lnTo>
                    <a:lnTo>
                      <a:pt x="3549" y="18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27"/>
              <p:cNvSpPr/>
              <p:nvPr/>
            </p:nvSpPr>
            <p:spPr>
              <a:xfrm>
                <a:off x="197179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27"/>
              <p:cNvSpPr/>
              <p:nvPr/>
            </p:nvSpPr>
            <p:spPr>
              <a:xfrm>
                <a:off x="197235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27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27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7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27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27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27"/>
              <p:cNvSpPr/>
              <p:nvPr/>
            </p:nvSpPr>
            <p:spPr>
              <a:xfrm>
                <a:off x="233955" y="317117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1" y="3498"/>
                    </a:lnTo>
                    <a:lnTo>
                      <a:pt x="3498" y="6994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27"/>
              <p:cNvSpPr/>
              <p:nvPr/>
            </p:nvSpPr>
            <p:spPr>
              <a:xfrm>
                <a:off x="232040" y="3169311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1" y="69"/>
                    </a:moveTo>
                    <a:lnTo>
                      <a:pt x="6993" y="3532"/>
                    </a:lnTo>
                    <a:lnTo>
                      <a:pt x="3531" y="6993"/>
                    </a:lnTo>
                    <a:lnTo>
                      <a:pt x="69" y="3532"/>
                    </a:lnTo>
                    <a:lnTo>
                      <a:pt x="3531" y="69"/>
                    </a:lnTo>
                    <a:close/>
                    <a:moveTo>
                      <a:pt x="3531" y="0"/>
                    </a:moveTo>
                    <a:lnTo>
                      <a:pt x="18" y="3514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2"/>
                    </a:lnTo>
                    <a:lnTo>
                      <a:pt x="7045" y="3547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27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27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27"/>
              <p:cNvSpPr/>
              <p:nvPr/>
            </p:nvSpPr>
            <p:spPr>
              <a:xfrm>
                <a:off x="591525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27"/>
              <p:cNvSpPr/>
              <p:nvPr/>
            </p:nvSpPr>
            <p:spPr>
              <a:xfrm>
                <a:off x="591581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27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9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27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30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27"/>
              <p:cNvSpPr/>
              <p:nvPr/>
            </p:nvSpPr>
            <p:spPr>
              <a:xfrm>
                <a:off x="38464" y="4951318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27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27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27"/>
              <p:cNvSpPr/>
              <p:nvPr/>
            </p:nvSpPr>
            <p:spPr>
              <a:xfrm>
                <a:off x="395527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27"/>
              <p:cNvSpPr/>
              <p:nvPr/>
            </p:nvSpPr>
            <p:spPr>
              <a:xfrm>
                <a:off x="395640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27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27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27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27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59" name="Google Shape;3659;p27"/>
            <p:cNvGrpSpPr/>
            <p:nvPr/>
          </p:nvGrpSpPr>
          <p:grpSpPr>
            <a:xfrm>
              <a:off x="-161605" y="-183967"/>
              <a:ext cx="2715810" cy="5680957"/>
              <a:chOff x="-161605" y="-183967"/>
              <a:chExt cx="2715810" cy="5680957"/>
            </a:xfrm>
          </p:grpSpPr>
          <p:cxnSp>
            <p:nvCxnSpPr>
              <p:cNvPr id="3660" name="Google Shape;3660;p27"/>
              <p:cNvCxnSpPr/>
              <p:nvPr/>
            </p:nvCxnSpPr>
            <p:spPr>
              <a:xfrm>
                <a:off x="703984" y="-73775"/>
                <a:ext cx="0" cy="5218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lt1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grpSp>
            <p:nvGrpSpPr>
              <p:cNvPr id="3661" name="Google Shape;3661;p27"/>
              <p:cNvGrpSpPr/>
              <p:nvPr/>
            </p:nvGrpSpPr>
            <p:grpSpPr>
              <a:xfrm>
                <a:off x="-161605" y="-183967"/>
                <a:ext cx="874848" cy="5680957"/>
                <a:chOff x="-161605" y="-183967"/>
                <a:chExt cx="874848" cy="5680957"/>
              </a:xfrm>
            </p:grpSpPr>
            <p:sp>
              <p:nvSpPr>
                <p:cNvPr id="3662" name="Google Shape;3662;p27"/>
                <p:cNvSpPr/>
                <p:nvPr/>
              </p:nvSpPr>
              <p:spPr>
                <a:xfrm>
                  <a:off x="-159972" y="273670"/>
                  <a:ext cx="415706" cy="415765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noFill/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3663" name="Google Shape;3663;p27"/>
                <p:cNvGrpSpPr/>
                <p:nvPr/>
              </p:nvGrpSpPr>
              <p:grpSpPr>
                <a:xfrm>
                  <a:off x="-161605" y="-183967"/>
                  <a:ext cx="874848" cy="5680957"/>
                  <a:chOff x="-161597" y="-33720"/>
                  <a:chExt cx="828926" cy="5382753"/>
                </a:xfrm>
              </p:grpSpPr>
              <p:sp>
                <p:nvSpPr>
                  <p:cNvPr id="3664" name="Google Shape;3664;p27"/>
                  <p:cNvSpPr/>
                  <p:nvPr/>
                </p:nvSpPr>
                <p:spPr>
                  <a:xfrm>
                    <a:off x="-161597" y="2775"/>
                    <a:ext cx="397771" cy="397827"/>
                  </a:xfrm>
                  <a:custGeom>
                    <a:rect b="b" l="l" r="r" t="t"/>
                    <a:pathLst>
                      <a:path extrusionOk="0" h="7064" w="7063">
                        <a:moveTo>
                          <a:pt x="3532" y="70"/>
                        </a:moveTo>
                        <a:lnTo>
                          <a:pt x="6994" y="3532"/>
                        </a:lnTo>
                        <a:lnTo>
                          <a:pt x="3532" y="6994"/>
                        </a:lnTo>
                        <a:lnTo>
                          <a:pt x="69" y="3532"/>
                        </a:lnTo>
                        <a:lnTo>
                          <a:pt x="3532" y="70"/>
                        </a:lnTo>
                        <a:close/>
                        <a:moveTo>
                          <a:pt x="3532" y="0"/>
                        </a:moveTo>
                        <a:lnTo>
                          <a:pt x="1" y="3532"/>
                        </a:lnTo>
                        <a:lnTo>
                          <a:pt x="3532" y="7064"/>
                        </a:lnTo>
                        <a:lnTo>
                          <a:pt x="7063" y="3532"/>
                        </a:lnTo>
                        <a:lnTo>
                          <a:pt x="353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5" name="Google Shape;3665;p27"/>
                  <p:cNvSpPr/>
                  <p:nvPr/>
                </p:nvSpPr>
                <p:spPr>
                  <a:xfrm>
                    <a:off x="235239" y="4752206"/>
                    <a:ext cx="397714" cy="397714"/>
                  </a:xfrm>
                  <a:custGeom>
                    <a:rect b="b" l="l" r="r" t="t"/>
                    <a:pathLst>
                      <a:path extrusionOk="0" h="7062" w="7062">
                        <a:moveTo>
                          <a:pt x="3531" y="69"/>
                        </a:moveTo>
                        <a:lnTo>
                          <a:pt x="6992" y="3531"/>
                        </a:lnTo>
                        <a:lnTo>
                          <a:pt x="3531" y="6993"/>
                        </a:lnTo>
                        <a:lnTo>
                          <a:pt x="69" y="3531"/>
                        </a:lnTo>
                        <a:lnTo>
                          <a:pt x="3531" y="69"/>
                        </a:lnTo>
                        <a:close/>
                        <a:moveTo>
                          <a:pt x="3531" y="1"/>
                        </a:moveTo>
                        <a:lnTo>
                          <a:pt x="18" y="3516"/>
                        </a:lnTo>
                        <a:lnTo>
                          <a:pt x="0" y="3532"/>
                        </a:lnTo>
                        <a:lnTo>
                          <a:pt x="3514" y="7045"/>
                        </a:lnTo>
                        <a:lnTo>
                          <a:pt x="3531" y="7062"/>
                        </a:lnTo>
                        <a:lnTo>
                          <a:pt x="7045" y="3549"/>
                        </a:lnTo>
                        <a:lnTo>
                          <a:pt x="7061" y="3532"/>
                        </a:lnTo>
                        <a:lnTo>
                          <a:pt x="3547" y="17"/>
                        </a:lnTo>
                        <a:lnTo>
                          <a:pt x="353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6" name="Google Shape;3666;p27"/>
                  <p:cNvSpPr/>
                  <p:nvPr/>
                </p:nvSpPr>
                <p:spPr>
                  <a:xfrm>
                    <a:off x="592302" y="4910069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0" y="0"/>
                        </a:moveTo>
                        <a:cubicBezTo>
                          <a:pt x="0" y="0"/>
                          <a:pt x="37" y="129"/>
                          <a:pt x="128" y="286"/>
                        </a:cubicBezTo>
                        <a:cubicBezTo>
                          <a:pt x="215" y="446"/>
                          <a:pt x="359" y="634"/>
                          <a:pt x="524" y="800"/>
                        </a:cubicBezTo>
                        <a:cubicBezTo>
                          <a:pt x="689" y="964"/>
                          <a:pt x="878" y="1109"/>
                          <a:pt x="1038" y="1195"/>
                        </a:cubicBezTo>
                        <a:cubicBezTo>
                          <a:pt x="1195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8" y="1194"/>
                          <a:pt x="1196" y="1038"/>
                        </a:cubicBezTo>
                        <a:cubicBezTo>
                          <a:pt x="1109" y="875"/>
                          <a:pt x="966" y="689"/>
                          <a:pt x="801" y="524"/>
                        </a:cubicBezTo>
                        <a:cubicBezTo>
                          <a:pt x="635" y="359"/>
                          <a:pt x="447" y="215"/>
                          <a:pt x="286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7" name="Google Shape;3667;p27"/>
                  <p:cNvSpPr/>
                  <p:nvPr/>
                </p:nvSpPr>
                <p:spPr>
                  <a:xfrm>
                    <a:off x="592415" y="4910069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lnTo>
                          <a:pt x="1323" y="0"/>
                        </a:lnTo>
                        <a:cubicBezTo>
                          <a:pt x="1323" y="0"/>
                          <a:pt x="1194" y="36"/>
                          <a:pt x="1037" y="128"/>
                        </a:cubicBezTo>
                        <a:cubicBezTo>
                          <a:pt x="877" y="215"/>
                          <a:pt x="690" y="359"/>
                          <a:pt x="523" y="524"/>
                        </a:cubicBezTo>
                        <a:cubicBezTo>
                          <a:pt x="358" y="689"/>
                          <a:pt x="214" y="876"/>
                          <a:pt x="127" y="1038"/>
                        </a:cubicBezTo>
                        <a:cubicBezTo>
                          <a:pt x="35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5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4" y="634"/>
                          <a:pt x="1108" y="446"/>
                          <a:pt x="1195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8" name="Google Shape;3668;p27"/>
                  <p:cNvSpPr/>
                  <p:nvPr/>
                </p:nvSpPr>
                <p:spPr>
                  <a:xfrm>
                    <a:off x="39542" y="1389340"/>
                    <a:ext cx="393885" cy="393997"/>
                  </a:xfrm>
                  <a:custGeom>
                    <a:rect b="b" l="l" r="r" t="t"/>
                    <a:pathLst>
                      <a:path extrusionOk="0" h="6996" w="6994">
                        <a:moveTo>
                          <a:pt x="3497" y="1"/>
                        </a:moveTo>
                        <a:lnTo>
                          <a:pt x="0" y="3499"/>
                        </a:lnTo>
                        <a:lnTo>
                          <a:pt x="3497" y="6995"/>
                        </a:lnTo>
                        <a:lnTo>
                          <a:pt x="6993" y="3499"/>
                        </a:lnTo>
                        <a:lnTo>
                          <a:pt x="3497" y="1"/>
                        </a:lnTo>
                        <a:close/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69" name="Google Shape;3669;p27"/>
                  <p:cNvSpPr/>
                  <p:nvPr/>
                </p:nvSpPr>
                <p:spPr>
                  <a:xfrm>
                    <a:off x="37627" y="1387482"/>
                    <a:ext cx="397771" cy="397827"/>
                  </a:xfrm>
                  <a:custGeom>
                    <a:rect b="b" l="l" r="r" t="t"/>
                    <a:pathLst>
                      <a:path extrusionOk="0" h="7064" w="7063">
                        <a:moveTo>
                          <a:pt x="3532" y="70"/>
                        </a:moveTo>
                        <a:lnTo>
                          <a:pt x="6992" y="3532"/>
                        </a:lnTo>
                        <a:lnTo>
                          <a:pt x="3530" y="6993"/>
                        </a:lnTo>
                        <a:lnTo>
                          <a:pt x="68" y="3532"/>
                        </a:lnTo>
                        <a:lnTo>
                          <a:pt x="3532" y="70"/>
                        </a:lnTo>
                        <a:close/>
                        <a:moveTo>
                          <a:pt x="3532" y="0"/>
                        </a:moveTo>
                        <a:lnTo>
                          <a:pt x="0" y="3532"/>
                        </a:lnTo>
                        <a:lnTo>
                          <a:pt x="3532" y="7063"/>
                        </a:lnTo>
                        <a:lnTo>
                          <a:pt x="7062" y="3532"/>
                        </a:lnTo>
                        <a:lnTo>
                          <a:pt x="353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0" name="Google Shape;3670;p27"/>
                  <p:cNvSpPr/>
                  <p:nvPr/>
                </p:nvSpPr>
                <p:spPr>
                  <a:xfrm>
                    <a:off x="2258" y="1549062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1" y="0"/>
                          <a:pt x="37" y="130"/>
                          <a:pt x="128" y="285"/>
                        </a:cubicBezTo>
                        <a:cubicBezTo>
                          <a:pt x="216" y="447"/>
                          <a:pt x="360" y="634"/>
                          <a:pt x="524" y="799"/>
                        </a:cubicBezTo>
                        <a:cubicBezTo>
                          <a:pt x="690" y="964"/>
                          <a:pt x="877" y="1108"/>
                          <a:pt x="1039" y="1195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8" y="875"/>
                          <a:pt x="967" y="689"/>
                          <a:pt x="800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1" name="Google Shape;3671;p27"/>
                  <p:cNvSpPr/>
                  <p:nvPr/>
                </p:nvSpPr>
                <p:spPr>
                  <a:xfrm>
                    <a:off x="2258" y="1549062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cubicBezTo>
                          <a:pt x="1323" y="0"/>
                          <a:pt x="1195" y="37"/>
                          <a:pt x="1039" y="128"/>
                        </a:cubicBezTo>
                        <a:cubicBezTo>
                          <a:pt x="877" y="215"/>
                          <a:pt x="690" y="359"/>
                          <a:pt x="524" y="524"/>
                        </a:cubicBezTo>
                        <a:cubicBezTo>
                          <a:pt x="360" y="689"/>
                          <a:pt x="216" y="877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5"/>
                        </a:cubicBezTo>
                        <a:cubicBezTo>
                          <a:pt x="448" y="1108"/>
                          <a:pt x="634" y="966"/>
                          <a:pt x="800" y="799"/>
                        </a:cubicBezTo>
                        <a:cubicBezTo>
                          <a:pt x="965" y="634"/>
                          <a:pt x="1108" y="447"/>
                          <a:pt x="1196" y="285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2" name="Google Shape;3672;p27"/>
                  <p:cNvSpPr/>
                  <p:nvPr/>
                </p:nvSpPr>
                <p:spPr>
                  <a:xfrm>
                    <a:off x="397055" y="1549062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cubicBezTo>
                          <a:pt x="1" y="0"/>
                          <a:pt x="38" y="130"/>
                          <a:pt x="128" y="285"/>
                        </a:cubicBezTo>
                        <a:cubicBezTo>
                          <a:pt x="215" y="447"/>
                          <a:pt x="359" y="634"/>
                          <a:pt x="524" y="799"/>
                        </a:cubicBezTo>
                        <a:cubicBezTo>
                          <a:pt x="690" y="964"/>
                          <a:pt x="878" y="1108"/>
                          <a:pt x="1038" y="1195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7" y="1038"/>
                        </a:cubicBezTo>
                        <a:cubicBezTo>
                          <a:pt x="1109" y="875"/>
                          <a:pt x="966" y="689"/>
                          <a:pt x="801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3" name="Google Shape;3673;p27"/>
                  <p:cNvSpPr/>
                  <p:nvPr/>
                </p:nvSpPr>
                <p:spPr>
                  <a:xfrm>
                    <a:off x="397112" y="1549062"/>
                    <a:ext cx="74621" cy="74508"/>
                  </a:xfrm>
                  <a:custGeom>
                    <a:rect b="b" l="l" r="r" t="t"/>
                    <a:pathLst>
                      <a:path extrusionOk="0" h="1323" w="1325">
                        <a:moveTo>
                          <a:pt x="1324" y="0"/>
                        </a:moveTo>
                        <a:cubicBezTo>
                          <a:pt x="1324" y="0"/>
                          <a:pt x="1193" y="37"/>
                          <a:pt x="1038" y="128"/>
                        </a:cubicBezTo>
                        <a:cubicBezTo>
                          <a:pt x="878" y="215"/>
                          <a:pt x="690" y="359"/>
                          <a:pt x="524" y="524"/>
                        </a:cubicBezTo>
                        <a:cubicBezTo>
                          <a:pt x="359" y="689"/>
                          <a:pt x="215" y="877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5"/>
                        </a:cubicBezTo>
                        <a:cubicBezTo>
                          <a:pt x="448" y="1108"/>
                          <a:pt x="634" y="966"/>
                          <a:pt x="801" y="799"/>
                        </a:cubicBezTo>
                        <a:cubicBezTo>
                          <a:pt x="965" y="634"/>
                          <a:pt x="1109" y="447"/>
                          <a:pt x="1197" y="285"/>
                        </a:cubicBezTo>
                        <a:cubicBezTo>
                          <a:pt x="1288" y="129"/>
                          <a:pt x="1324" y="0"/>
                          <a:pt x="13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4" name="Google Shape;3674;p27"/>
                  <p:cNvSpPr/>
                  <p:nvPr/>
                </p:nvSpPr>
                <p:spPr>
                  <a:xfrm>
                    <a:off x="199206" y="1745954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0" y="1"/>
                        </a:moveTo>
                        <a:cubicBezTo>
                          <a:pt x="0" y="1"/>
                          <a:pt x="36" y="130"/>
                          <a:pt x="128" y="286"/>
                        </a:cubicBezTo>
                        <a:cubicBezTo>
                          <a:pt x="215" y="447"/>
                          <a:pt x="359" y="634"/>
                          <a:pt x="524" y="800"/>
                        </a:cubicBezTo>
                        <a:cubicBezTo>
                          <a:pt x="690" y="965"/>
                          <a:pt x="877" y="1108"/>
                          <a:pt x="1038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5" y="1039"/>
                        </a:cubicBezTo>
                        <a:cubicBezTo>
                          <a:pt x="1108" y="876"/>
                          <a:pt x="966" y="690"/>
                          <a:pt x="800" y="524"/>
                        </a:cubicBezTo>
                        <a:cubicBezTo>
                          <a:pt x="634" y="360"/>
                          <a:pt x="447" y="216"/>
                          <a:pt x="285" y="128"/>
                        </a:cubicBezTo>
                        <a:cubicBezTo>
                          <a:pt x="129" y="37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5" name="Google Shape;3675;p27"/>
                  <p:cNvSpPr/>
                  <p:nvPr/>
                </p:nvSpPr>
                <p:spPr>
                  <a:xfrm>
                    <a:off x="199206" y="1745954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1"/>
                        </a:moveTo>
                        <a:cubicBezTo>
                          <a:pt x="1323" y="1"/>
                          <a:pt x="1194" y="38"/>
                          <a:pt x="1038" y="128"/>
                        </a:cubicBezTo>
                        <a:cubicBezTo>
                          <a:pt x="877" y="216"/>
                          <a:pt x="690" y="360"/>
                          <a:pt x="524" y="524"/>
                        </a:cubicBezTo>
                        <a:cubicBezTo>
                          <a:pt x="359" y="690"/>
                          <a:pt x="215" y="877"/>
                          <a:pt x="128" y="1039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6"/>
                        </a:cubicBezTo>
                        <a:cubicBezTo>
                          <a:pt x="448" y="1108"/>
                          <a:pt x="634" y="967"/>
                          <a:pt x="800" y="800"/>
                        </a:cubicBezTo>
                        <a:cubicBezTo>
                          <a:pt x="964" y="634"/>
                          <a:pt x="1108" y="447"/>
                          <a:pt x="1195" y="286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6" name="Google Shape;3676;p27"/>
                  <p:cNvSpPr/>
                  <p:nvPr/>
                </p:nvSpPr>
                <p:spPr>
                  <a:xfrm>
                    <a:off x="39035" y="994936"/>
                    <a:ext cx="393997" cy="393885"/>
                  </a:xfrm>
                  <a:custGeom>
                    <a:rect b="b" l="l" r="r" t="t"/>
                    <a:pathLst>
                      <a:path extrusionOk="0" h="6994" w="6996">
                        <a:moveTo>
                          <a:pt x="3499" y="0"/>
                        </a:moveTo>
                        <a:lnTo>
                          <a:pt x="1" y="3497"/>
                        </a:lnTo>
                        <a:lnTo>
                          <a:pt x="3499" y="6994"/>
                        </a:lnTo>
                        <a:lnTo>
                          <a:pt x="6995" y="3497"/>
                        </a:lnTo>
                        <a:lnTo>
                          <a:pt x="349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7" name="Google Shape;3677;p27"/>
                  <p:cNvSpPr/>
                  <p:nvPr/>
                </p:nvSpPr>
                <p:spPr>
                  <a:xfrm>
                    <a:off x="37063" y="993022"/>
                    <a:ext cx="397883" cy="397827"/>
                  </a:xfrm>
                  <a:custGeom>
                    <a:rect b="b" l="l" r="r" t="t"/>
                    <a:pathLst>
                      <a:path extrusionOk="0" h="7064" w="7065">
                        <a:moveTo>
                          <a:pt x="3533" y="70"/>
                        </a:moveTo>
                        <a:lnTo>
                          <a:pt x="6994" y="3532"/>
                        </a:lnTo>
                        <a:lnTo>
                          <a:pt x="3533" y="6994"/>
                        </a:lnTo>
                        <a:lnTo>
                          <a:pt x="71" y="3532"/>
                        </a:lnTo>
                        <a:lnTo>
                          <a:pt x="3533" y="70"/>
                        </a:lnTo>
                        <a:close/>
                        <a:moveTo>
                          <a:pt x="3533" y="1"/>
                        </a:moveTo>
                        <a:lnTo>
                          <a:pt x="1" y="3532"/>
                        </a:lnTo>
                        <a:lnTo>
                          <a:pt x="3533" y="7064"/>
                        </a:lnTo>
                        <a:lnTo>
                          <a:pt x="7064" y="3532"/>
                        </a:lnTo>
                        <a:lnTo>
                          <a:pt x="353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8" name="Google Shape;3678;p27"/>
                  <p:cNvSpPr/>
                  <p:nvPr/>
                </p:nvSpPr>
                <p:spPr>
                  <a:xfrm>
                    <a:off x="1751" y="1154602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1"/>
                        </a:moveTo>
                        <a:lnTo>
                          <a:pt x="1" y="1"/>
                        </a:lnTo>
                        <a:cubicBezTo>
                          <a:pt x="1" y="1"/>
                          <a:pt x="38" y="129"/>
                          <a:pt x="128" y="287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5"/>
                          <a:pt x="877" y="1109"/>
                          <a:pt x="1038" y="1197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7" y="1038"/>
                        </a:cubicBezTo>
                        <a:cubicBezTo>
                          <a:pt x="1109" y="876"/>
                          <a:pt x="966" y="690"/>
                          <a:pt x="801" y="524"/>
                        </a:cubicBezTo>
                        <a:cubicBezTo>
                          <a:pt x="634" y="360"/>
                          <a:pt x="447" y="216"/>
                          <a:pt x="287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79" name="Google Shape;3679;p27"/>
                  <p:cNvSpPr/>
                  <p:nvPr/>
                </p:nvSpPr>
                <p:spPr>
                  <a:xfrm>
                    <a:off x="1808" y="1154602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324" y="1"/>
                        </a:moveTo>
                        <a:cubicBezTo>
                          <a:pt x="1324" y="1"/>
                          <a:pt x="1194" y="37"/>
                          <a:pt x="1038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60" y="690"/>
                          <a:pt x="216" y="878"/>
                          <a:pt x="128" y="1038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09"/>
                          <a:pt x="635" y="966"/>
                          <a:pt x="801" y="801"/>
                        </a:cubicBezTo>
                        <a:cubicBezTo>
                          <a:pt x="965" y="634"/>
                          <a:pt x="1109" y="447"/>
                          <a:pt x="1197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0" name="Google Shape;3680;p27"/>
                  <p:cNvSpPr/>
                  <p:nvPr/>
                </p:nvSpPr>
                <p:spPr>
                  <a:xfrm>
                    <a:off x="396661" y="1154602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1"/>
                        </a:moveTo>
                        <a:cubicBezTo>
                          <a:pt x="0" y="1"/>
                          <a:pt x="36" y="129"/>
                          <a:pt x="127" y="287"/>
                        </a:cubicBezTo>
                        <a:cubicBezTo>
                          <a:pt x="214" y="447"/>
                          <a:pt x="358" y="634"/>
                          <a:pt x="523" y="801"/>
                        </a:cubicBezTo>
                        <a:cubicBezTo>
                          <a:pt x="689" y="965"/>
                          <a:pt x="877" y="1109"/>
                          <a:pt x="1037" y="1197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5" y="1038"/>
                        </a:cubicBezTo>
                        <a:cubicBezTo>
                          <a:pt x="1108" y="876"/>
                          <a:pt x="965" y="690"/>
                          <a:pt x="799" y="524"/>
                        </a:cubicBezTo>
                        <a:cubicBezTo>
                          <a:pt x="634" y="360"/>
                          <a:pt x="446" y="216"/>
                          <a:pt x="285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1" name="Google Shape;3681;p27"/>
                  <p:cNvSpPr/>
                  <p:nvPr/>
                </p:nvSpPr>
                <p:spPr>
                  <a:xfrm>
                    <a:off x="396605" y="1154602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4" y="1"/>
                        </a:moveTo>
                        <a:cubicBezTo>
                          <a:pt x="1324" y="1"/>
                          <a:pt x="1195" y="37"/>
                          <a:pt x="1038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7"/>
                        </a:cubicBezTo>
                        <a:cubicBezTo>
                          <a:pt x="448" y="1109"/>
                          <a:pt x="635" y="966"/>
                          <a:pt x="800" y="801"/>
                        </a:cubicBezTo>
                        <a:cubicBezTo>
                          <a:pt x="965" y="634"/>
                          <a:pt x="1109" y="447"/>
                          <a:pt x="1196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2" name="Google Shape;3682;p27"/>
                  <p:cNvSpPr/>
                  <p:nvPr/>
                </p:nvSpPr>
                <p:spPr>
                  <a:xfrm>
                    <a:off x="198699" y="1351550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0" y="0"/>
                        </a:moveTo>
                        <a:cubicBezTo>
                          <a:pt x="0" y="0"/>
                          <a:pt x="37" y="129"/>
                          <a:pt x="128" y="286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89" y="965"/>
                          <a:pt x="877" y="1109"/>
                          <a:pt x="1038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9" y="876"/>
                          <a:pt x="966" y="689"/>
                          <a:pt x="800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3" name="Google Shape;3683;p27"/>
                  <p:cNvSpPr/>
                  <p:nvPr/>
                </p:nvSpPr>
                <p:spPr>
                  <a:xfrm>
                    <a:off x="198756" y="1351550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4" y="0"/>
                        </a:moveTo>
                        <a:lnTo>
                          <a:pt x="1324" y="0"/>
                        </a:lnTo>
                        <a:cubicBezTo>
                          <a:pt x="1324" y="0"/>
                          <a:pt x="1195" y="36"/>
                          <a:pt x="1038" y="128"/>
                        </a:cubicBezTo>
                        <a:cubicBezTo>
                          <a:pt x="877" y="215"/>
                          <a:pt x="689" y="359"/>
                          <a:pt x="524" y="524"/>
                        </a:cubicBezTo>
                        <a:cubicBezTo>
                          <a:pt x="359" y="689"/>
                          <a:pt x="215" y="878"/>
                          <a:pt x="128" y="1038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6"/>
                        </a:cubicBezTo>
                        <a:cubicBezTo>
                          <a:pt x="448" y="1109"/>
                          <a:pt x="634" y="966"/>
                          <a:pt x="800" y="801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8" y="129"/>
                          <a:pt x="1324" y="0"/>
                          <a:pt x="13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4" name="Google Shape;3684;p27"/>
                  <p:cNvSpPr/>
                  <p:nvPr/>
                </p:nvSpPr>
                <p:spPr>
                  <a:xfrm>
                    <a:off x="38753" y="597041"/>
                    <a:ext cx="393941" cy="393941"/>
                  </a:xfrm>
                  <a:custGeom>
                    <a:rect b="b" l="l" r="r" t="t"/>
                    <a:pathLst>
                      <a:path extrusionOk="0" h="6995" w="6995">
                        <a:moveTo>
                          <a:pt x="3497" y="0"/>
                        </a:moveTo>
                        <a:lnTo>
                          <a:pt x="1" y="3498"/>
                        </a:lnTo>
                        <a:lnTo>
                          <a:pt x="3497" y="6995"/>
                        </a:lnTo>
                        <a:lnTo>
                          <a:pt x="6995" y="3498"/>
                        </a:lnTo>
                        <a:lnTo>
                          <a:pt x="349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5" name="Google Shape;3685;p27"/>
                  <p:cNvSpPr/>
                  <p:nvPr/>
                </p:nvSpPr>
                <p:spPr>
                  <a:xfrm>
                    <a:off x="36838" y="595126"/>
                    <a:ext cx="397827" cy="397827"/>
                  </a:xfrm>
                  <a:custGeom>
                    <a:rect b="b" l="l" r="r" t="t"/>
                    <a:pathLst>
                      <a:path extrusionOk="0" h="7064" w="7064">
                        <a:moveTo>
                          <a:pt x="3532" y="70"/>
                        </a:moveTo>
                        <a:lnTo>
                          <a:pt x="6994" y="3532"/>
                        </a:lnTo>
                        <a:lnTo>
                          <a:pt x="3532" y="6994"/>
                        </a:lnTo>
                        <a:lnTo>
                          <a:pt x="71" y="3532"/>
                        </a:lnTo>
                        <a:lnTo>
                          <a:pt x="3532" y="70"/>
                        </a:lnTo>
                        <a:close/>
                        <a:moveTo>
                          <a:pt x="3532" y="0"/>
                        </a:moveTo>
                        <a:lnTo>
                          <a:pt x="1" y="3532"/>
                        </a:lnTo>
                        <a:lnTo>
                          <a:pt x="3532" y="7063"/>
                        </a:lnTo>
                        <a:lnTo>
                          <a:pt x="7064" y="3532"/>
                        </a:lnTo>
                        <a:lnTo>
                          <a:pt x="353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6" name="Google Shape;3686;p27"/>
                  <p:cNvSpPr/>
                  <p:nvPr/>
                </p:nvSpPr>
                <p:spPr>
                  <a:xfrm>
                    <a:off x="1526" y="756762"/>
                    <a:ext cx="74621" cy="74621"/>
                  </a:xfrm>
                  <a:custGeom>
                    <a:rect b="b" l="l" r="r" t="t"/>
                    <a:pathLst>
                      <a:path extrusionOk="0" h="1325" w="1325">
                        <a:moveTo>
                          <a:pt x="1" y="1"/>
                        </a:moveTo>
                        <a:cubicBezTo>
                          <a:pt x="1" y="1"/>
                          <a:pt x="37" y="129"/>
                          <a:pt x="128" y="287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90" y="965"/>
                          <a:pt x="878" y="1109"/>
                          <a:pt x="1038" y="1197"/>
                        </a:cubicBezTo>
                        <a:cubicBezTo>
                          <a:pt x="1196" y="1288"/>
                          <a:pt x="1324" y="1324"/>
                          <a:pt x="1324" y="1324"/>
                        </a:cubicBezTo>
                        <a:cubicBezTo>
                          <a:pt x="1324" y="1324"/>
                          <a:pt x="1288" y="1196"/>
                          <a:pt x="1197" y="1038"/>
                        </a:cubicBezTo>
                        <a:cubicBezTo>
                          <a:pt x="1109" y="877"/>
                          <a:pt x="966" y="690"/>
                          <a:pt x="801" y="524"/>
                        </a:cubicBezTo>
                        <a:cubicBezTo>
                          <a:pt x="635" y="360"/>
                          <a:pt x="447" y="216"/>
                          <a:pt x="286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7" name="Google Shape;3687;p27"/>
                  <p:cNvSpPr/>
                  <p:nvPr/>
                </p:nvSpPr>
                <p:spPr>
                  <a:xfrm>
                    <a:off x="1526" y="756762"/>
                    <a:ext cx="74621" cy="74621"/>
                  </a:xfrm>
                  <a:custGeom>
                    <a:rect b="b" l="l" r="r" t="t"/>
                    <a:pathLst>
                      <a:path extrusionOk="0" h="1325" w="1325">
                        <a:moveTo>
                          <a:pt x="1324" y="1"/>
                        </a:moveTo>
                        <a:cubicBezTo>
                          <a:pt x="1324" y="1"/>
                          <a:pt x="1196" y="37"/>
                          <a:pt x="1038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7" y="1196"/>
                          <a:pt x="1" y="1324"/>
                          <a:pt x="1" y="1324"/>
                        </a:cubicBezTo>
                        <a:cubicBezTo>
                          <a:pt x="1" y="1324"/>
                          <a:pt x="129" y="1288"/>
                          <a:pt x="286" y="1197"/>
                        </a:cubicBezTo>
                        <a:cubicBezTo>
                          <a:pt x="448" y="1109"/>
                          <a:pt x="635" y="966"/>
                          <a:pt x="801" y="801"/>
                        </a:cubicBezTo>
                        <a:cubicBezTo>
                          <a:pt x="965" y="634"/>
                          <a:pt x="1109" y="447"/>
                          <a:pt x="1197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8" name="Google Shape;3688;p27"/>
                  <p:cNvSpPr/>
                  <p:nvPr/>
                </p:nvSpPr>
                <p:spPr>
                  <a:xfrm>
                    <a:off x="396379" y="756762"/>
                    <a:ext cx="74508" cy="74621"/>
                  </a:xfrm>
                  <a:custGeom>
                    <a:rect b="b" l="l" r="r" t="t"/>
                    <a:pathLst>
                      <a:path extrusionOk="0" h="1325" w="1323">
                        <a:moveTo>
                          <a:pt x="0" y="1"/>
                        </a:moveTo>
                        <a:cubicBezTo>
                          <a:pt x="0" y="1"/>
                          <a:pt x="37" y="129"/>
                          <a:pt x="127" y="287"/>
                        </a:cubicBezTo>
                        <a:cubicBezTo>
                          <a:pt x="214" y="447"/>
                          <a:pt x="358" y="634"/>
                          <a:pt x="523" y="801"/>
                        </a:cubicBezTo>
                        <a:cubicBezTo>
                          <a:pt x="689" y="965"/>
                          <a:pt x="876" y="1109"/>
                          <a:pt x="1037" y="1197"/>
                        </a:cubicBezTo>
                        <a:cubicBezTo>
                          <a:pt x="1194" y="1288"/>
                          <a:pt x="1323" y="1324"/>
                          <a:pt x="1323" y="1324"/>
                        </a:cubicBezTo>
                        <a:cubicBezTo>
                          <a:pt x="1323" y="1324"/>
                          <a:pt x="1287" y="1196"/>
                          <a:pt x="1195" y="1038"/>
                        </a:cubicBezTo>
                        <a:cubicBezTo>
                          <a:pt x="1108" y="877"/>
                          <a:pt x="965" y="690"/>
                          <a:pt x="799" y="524"/>
                        </a:cubicBezTo>
                        <a:cubicBezTo>
                          <a:pt x="634" y="360"/>
                          <a:pt x="445" y="216"/>
                          <a:pt x="285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89" name="Google Shape;3689;p27"/>
                  <p:cNvSpPr/>
                  <p:nvPr/>
                </p:nvSpPr>
                <p:spPr>
                  <a:xfrm>
                    <a:off x="396436" y="756762"/>
                    <a:ext cx="74508" cy="74621"/>
                  </a:xfrm>
                  <a:custGeom>
                    <a:rect b="b" l="l" r="r" t="t"/>
                    <a:pathLst>
                      <a:path extrusionOk="0" h="1325" w="1323">
                        <a:moveTo>
                          <a:pt x="1323" y="1"/>
                        </a:moveTo>
                        <a:lnTo>
                          <a:pt x="1323" y="1"/>
                        </a:lnTo>
                        <a:cubicBezTo>
                          <a:pt x="1323" y="1"/>
                          <a:pt x="1193" y="37"/>
                          <a:pt x="1038" y="128"/>
                        </a:cubicBezTo>
                        <a:cubicBezTo>
                          <a:pt x="876" y="216"/>
                          <a:pt x="689" y="360"/>
                          <a:pt x="524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6" y="1196"/>
                          <a:pt x="0" y="1324"/>
                          <a:pt x="0" y="1324"/>
                        </a:cubicBezTo>
                        <a:cubicBezTo>
                          <a:pt x="0" y="1324"/>
                          <a:pt x="129" y="1288"/>
                          <a:pt x="285" y="1197"/>
                        </a:cubicBezTo>
                        <a:cubicBezTo>
                          <a:pt x="448" y="1109"/>
                          <a:pt x="634" y="966"/>
                          <a:pt x="799" y="801"/>
                        </a:cubicBezTo>
                        <a:cubicBezTo>
                          <a:pt x="964" y="634"/>
                          <a:pt x="1108" y="447"/>
                          <a:pt x="1195" y="287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0" name="Google Shape;3690;p27"/>
                  <p:cNvSpPr/>
                  <p:nvPr/>
                </p:nvSpPr>
                <p:spPr>
                  <a:xfrm>
                    <a:off x="198474" y="953711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0" y="0"/>
                          <a:pt x="38" y="129"/>
                          <a:pt x="128" y="286"/>
                        </a:cubicBezTo>
                        <a:cubicBezTo>
                          <a:pt x="215" y="447"/>
                          <a:pt x="359" y="634"/>
                          <a:pt x="524" y="800"/>
                        </a:cubicBezTo>
                        <a:cubicBezTo>
                          <a:pt x="689" y="965"/>
                          <a:pt x="877" y="1109"/>
                          <a:pt x="1038" y="1196"/>
                        </a:cubicBezTo>
                        <a:cubicBezTo>
                          <a:pt x="1195" y="1288"/>
                          <a:pt x="1324" y="1324"/>
                          <a:pt x="1324" y="1324"/>
                        </a:cubicBezTo>
                        <a:cubicBezTo>
                          <a:pt x="1324" y="1324"/>
                          <a:pt x="1287" y="1195"/>
                          <a:pt x="1196" y="1038"/>
                        </a:cubicBezTo>
                        <a:cubicBezTo>
                          <a:pt x="1109" y="876"/>
                          <a:pt x="966" y="689"/>
                          <a:pt x="800" y="524"/>
                        </a:cubicBezTo>
                        <a:cubicBezTo>
                          <a:pt x="635" y="359"/>
                          <a:pt x="446" y="215"/>
                          <a:pt x="286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1" name="Google Shape;3691;p27"/>
                  <p:cNvSpPr/>
                  <p:nvPr/>
                </p:nvSpPr>
                <p:spPr>
                  <a:xfrm>
                    <a:off x="198474" y="953711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4" y="0"/>
                        </a:moveTo>
                        <a:lnTo>
                          <a:pt x="1324" y="0"/>
                        </a:lnTo>
                        <a:cubicBezTo>
                          <a:pt x="1324" y="0"/>
                          <a:pt x="1195" y="36"/>
                          <a:pt x="1038" y="128"/>
                        </a:cubicBezTo>
                        <a:cubicBezTo>
                          <a:pt x="877" y="215"/>
                          <a:pt x="689" y="359"/>
                          <a:pt x="524" y="524"/>
                        </a:cubicBezTo>
                        <a:cubicBezTo>
                          <a:pt x="359" y="689"/>
                          <a:pt x="215" y="877"/>
                          <a:pt x="128" y="1038"/>
                        </a:cubicBezTo>
                        <a:cubicBezTo>
                          <a:pt x="36" y="1195"/>
                          <a:pt x="0" y="1324"/>
                          <a:pt x="0" y="1324"/>
                        </a:cubicBezTo>
                        <a:cubicBezTo>
                          <a:pt x="0" y="1324"/>
                          <a:pt x="129" y="1288"/>
                          <a:pt x="286" y="1196"/>
                        </a:cubicBezTo>
                        <a:cubicBezTo>
                          <a:pt x="447" y="1109"/>
                          <a:pt x="635" y="966"/>
                          <a:pt x="800" y="800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8" y="129"/>
                          <a:pt x="1324" y="0"/>
                          <a:pt x="13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2" name="Google Shape;3692;p27"/>
                  <p:cNvSpPr/>
                  <p:nvPr/>
                </p:nvSpPr>
                <p:spPr>
                  <a:xfrm>
                    <a:off x="38359" y="202580"/>
                    <a:ext cx="393885" cy="393941"/>
                  </a:xfrm>
                  <a:custGeom>
                    <a:rect b="b" l="l" r="r" t="t"/>
                    <a:pathLst>
                      <a:path extrusionOk="0" h="6995" w="6994">
                        <a:moveTo>
                          <a:pt x="3497" y="1"/>
                        </a:moveTo>
                        <a:lnTo>
                          <a:pt x="1" y="3497"/>
                        </a:lnTo>
                        <a:lnTo>
                          <a:pt x="3497" y="6994"/>
                        </a:lnTo>
                        <a:lnTo>
                          <a:pt x="6994" y="3497"/>
                        </a:lnTo>
                        <a:lnTo>
                          <a:pt x="349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3" name="Google Shape;3693;p27"/>
                  <p:cNvSpPr/>
                  <p:nvPr/>
                </p:nvSpPr>
                <p:spPr>
                  <a:xfrm>
                    <a:off x="36331" y="200666"/>
                    <a:ext cx="397827" cy="397883"/>
                  </a:xfrm>
                  <a:custGeom>
                    <a:rect b="b" l="l" r="r" t="t"/>
                    <a:pathLst>
                      <a:path extrusionOk="0" h="7065" w="7064">
                        <a:moveTo>
                          <a:pt x="3532" y="70"/>
                        </a:moveTo>
                        <a:lnTo>
                          <a:pt x="6995" y="3532"/>
                        </a:lnTo>
                        <a:lnTo>
                          <a:pt x="3532" y="6994"/>
                        </a:lnTo>
                        <a:lnTo>
                          <a:pt x="71" y="3532"/>
                        </a:lnTo>
                        <a:lnTo>
                          <a:pt x="3532" y="70"/>
                        </a:lnTo>
                        <a:close/>
                        <a:moveTo>
                          <a:pt x="3532" y="1"/>
                        </a:moveTo>
                        <a:lnTo>
                          <a:pt x="1" y="3532"/>
                        </a:lnTo>
                        <a:lnTo>
                          <a:pt x="3532" y="7064"/>
                        </a:lnTo>
                        <a:lnTo>
                          <a:pt x="7064" y="3532"/>
                        </a:lnTo>
                        <a:lnTo>
                          <a:pt x="3532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4" name="Google Shape;3694;p27"/>
                  <p:cNvSpPr/>
                  <p:nvPr/>
                </p:nvSpPr>
                <p:spPr>
                  <a:xfrm>
                    <a:off x="1076" y="362302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0" y="0"/>
                          <a:pt x="37" y="129"/>
                          <a:pt x="127" y="285"/>
                        </a:cubicBezTo>
                        <a:cubicBezTo>
                          <a:pt x="214" y="446"/>
                          <a:pt x="358" y="634"/>
                          <a:pt x="523" y="799"/>
                        </a:cubicBezTo>
                        <a:cubicBezTo>
                          <a:pt x="688" y="965"/>
                          <a:pt x="876" y="1108"/>
                          <a:pt x="1037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5" y="1038"/>
                        </a:cubicBezTo>
                        <a:cubicBezTo>
                          <a:pt x="1108" y="875"/>
                          <a:pt x="965" y="689"/>
                          <a:pt x="799" y="524"/>
                        </a:cubicBezTo>
                        <a:cubicBezTo>
                          <a:pt x="634" y="359"/>
                          <a:pt x="446" y="215"/>
                          <a:pt x="285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5" name="Google Shape;3695;p27"/>
                  <p:cNvSpPr/>
                  <p:nvPr/>
                </p:nvSpPr>
                <p:spPr>
                  <a:xfrm>
                    <a:off x="1132" y="362302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1323" y="0"/>
                        </a:moveTo>
                        <a:cubicBezTo>
                          <a:pt x="1323" y="0"/>
                          <a:pt x="1194" y="37"/>
                          <a:pt x="1037" y="128"/>
                        </a:cubicBezTo>
                        <a:cubicBezTo>
                          <a:pt x="877" y="215"/>
                          <a:pt x="689" y="359"/>
                          <a:pt x="523" y="524"/>
                        </a:cubicBezTo>
                        <a:cubicBezTo>
                          <a:pt x="359" y="689"/>
                          <a:pt x="214" y="877"/>
                          <a:pt x="128" y="1038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6"/>
                        </a:cubicBezTo>
                        <a:cubicBezTo>
                          <a:pt x="448" y="1108"/>
                          <a:pt x="634" y="966"/>
                          <a:pt x="799" y="799"/>
                        </a:cubicBezTo>
                        <a:cubicBezTo>
                          <a:pt x="964" y="634"/>
                          <a:pt x="1108" y="446"/>
                          <a:pt x="1195" y="285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6" name="Google Shape;3696;p27"/>
                  <p:cNvSpPr/>
                  <p:nvPr/>
                </p:nvSpPr>
                <p:spPr>
                  <a:xfrm>
                    <a:off x="395872" y="362302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cubicBezTo>
                          <a:pt x="1" y="0"/>
                          <a:pt x="37" y="129"/>
                          <a:pt x="128" y="285"/>
                        </a:cubicBezTo>
                        <a:cubicBezTo>
                          <a:pt x="216" y="446"/>
                          <a:pt x="360" y="634"/>
                          <a:pt x="524" y="799"/>
                        </a:cubicBezTo>
                        <a:cubicBezTo>
                          <a:pt x="690" y="965"/>
                          <a:pt x="878" y="1108"/>
                          <a:pt x="1039" y="1196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7" y="1038"/>
                        </a:cubicBezTo>
                        <a:cubicBezTo>
                          <a:pt x="1110" y="875"/>
                          <a:pt x="967" y="689"/>
                          <a:pt x="801" y="524"/>
                        </a:cubicBezTo>
                        <a:cubicBezTo>
                          <a:pt x="634" y="359"/>
                          <a:pt x="447" y="215"/>
                          <a:pt x="287" y="128"/>
                        </a:cubicBezTo>
                        <a:cubicBezTo>
                          <a:pt x="130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7" name="Google Shape;3697;p27"/>
                  <p:cNvSpPr/>
                  <p:nvPr/>
                </p:nvSpPr>
                <p:spPr>
                  <a:xfrm>
                    <a:off x="395872" y="362302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lnTo>
                          <a:pt x="1323" y="0"/>
                        </a:lnTo>
                        <a:cubicBezTo>
                          <a:pt x="1323" y="0"/>
                          <a:pt x="1195" y="37"/>
                          <a:pt x="1039" y="128"/>
                        </a:cubicBezTo>
                        <a:cubicBezTo>
                          <a:pt x="878" y="215"/>
                          <a:pt x="690" y="359"/>
                          <a:pt x="524" y="524"/>
                        </a:cubicBezTo>
                        <a:cubicBezTo>
                          <a:pt x="360" y="689"/>
                          <a:pt x="216" y="877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30" y="1287"/>
                          <a:pt x="287" y="1196"/>
                        </a:cubicBezTo>
                        <a:cubicBezTo>
                          <a:pt x="448" y="1108"/>
                          <a:pt x="634" y="966"/>
                          <a:pt x="801" y="799"/>
                        </a:cubicBezTo>
                        <a:cubicBezTo>
                          <a:pt x="965" y="634"/>
                          <a:pt x="1110" y="446"/>
                          <a:pt x="1196" y="285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8" name="Google Shape;3698;p27"/>
                  <p:cNvSpPr/>
                  <p:nvPr/>
                </p:nvSpPr>
                <p:spPr>
                  <a:xfrm>
                    <a:off x="198023" y="559194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1"/>
                        </a:moveTo>
                        <a:cubicBezTo>
                          <a:pt x="1" y="1"/>
                          <a:pt x="37" y="129"/>
                          <a:pt x="128" y="286"/>
                        </a:cubicBezTo>
                        <a:cubicBezTo>
                          <a:pt x="215" y="447"/>
                          <a:pt x="360" y="634"/>
                          <a:pt x="523" y="800"/>
                        </a:cubicBezTo>
                        <a:cubicBezTo>
                          <a:pt x="690" y="965"/>
                          <a:pt x="877" y="1108"/>
                          <a:pt x="1038" y="1197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6" y="1038"/>
                        </a:cubicBezTo>
                        <a:cubicBezTo>
                          <a:pt x="1109" y="876"/>
                          <a:pt x="967" y="690"/>
                          <a:pt x="800" y="524"/>
                        </a:cubicBezTo>
                        <a:cubicBezTo>
                          <a:pt x="634" y="360"/>
                          <a:pt x="446" y="216"/>
                          <a:pt x="286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699" name="Google Shape;3699;p27"/>
                  <p:cNvSpPr/>
                  <p:nvPr/>
                </p:nvSpPr>
                <p:spPr>
                  <a:xfrm>
                    <a:off x="198023" y="559194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1"/>
                        </a:moveTo>
                        <a:lnTo>
                          <a:pt x="1323" y="1"/>
                        </a:lnTo>
                        <a:cubicBezTo>
                          <a:pt x="1323" y="1"/>
                          <a:pt x="1195" y="38"/>
                          <a:pt x="1038" y="128"/>
                        </a:cubicBezTo>
                        <a:cubicBezTo>
                          <a:pt x="877" y="216"/>
                          <a:pt x="690" y="360"/>
                          <a:pt x="523" y="524"/>
                        </a:cubicBezTo>
                        <a:cubicBezTo>
                          <a:pt x="360" y="690"/>
                          <a:pt x="215" y="878"/>
                          <a:pt x="128" y="1038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7"/>
                        </a:cubicBezTo>
                        <a:cubicBezTo>
                          <a:pt x="448" y="1108"/>
                          <a:pt x="634" y="966"/>
                          <a:pt x="800" y="800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0" name="Google Shape;3700;p27"/>
                  <p:cNvSpPr/>
                  <p:nvPr/>
                </p:nvSpPr>
                <p:spPr>
                  <a:xfrm>
                    <a:off x="38471" y="2973996"/>
                    <a:ext cx="393885" cy="393885"/>
                  </a:xfrm>
                  <a:custGeom>
                    <a:rect b="b" l="l" r="r" t="t"/>
                    <a:pathLst>
                      <a:path extrusionOk="0" h="6994" w="6994">
                        <a:moveTo>
                          <a:pt x="3497" y="0"/>
                        </a:moveTo>
                        <a:lnTo>
                          <a:pt x="1" y="3497"/>
                        </a:lnTo>
                        <a:lnTo>
                          <a:pt x="3497" y="6993"/>
                        </a:lnTo>
                        <a:lnTo>
                          <a:pt x="6994" y="3497"/>
                        </a:lnTo>
                        <a:lnTo>
                          <a:pt x="3497" y="0"/>
                        </a:lnTo>
                        <a:close/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1" name="Google Shape;3701;p27"/>
                  <p:cNvSpPr/>
                  <p:nvPr/>
                </p:nvSpPr>
                <p:spPr>
                  <a:xfrm>
                    <a:off x="36557" y="2972138"/>
                    <a:ext cx="397714" cy="397827"/>
                  </a:xfrm>
                  <a:custGeom>
                    <a:rect b="b" l="l" r="r" t="t"/>
                    <a:pathLst>
                      <a:path extrusionOk="0" h="7064" w="7062">
                        <a:moveTo>
                          <a:pt x="3531" y="70"/>
                        </a:moveTo>
                        <a:lnTo>
                          <a:pt x="6993" y="3532"/>
                        </a:lnTo>
                        <a:lnTo>
                          <a:pt x="3531" y="6994"/>
                        </a:lnTo>
                        <a:lnTo>
                          <a:pt x="70" y="3532"/>
                        </a:lnTo>
                        <a:lnTo>
                          <a:pt x="3531" y="70"/>
                        </a:lnTo>
                        <a:close/>
                        <a:moveTo>
                          <a:pt x="3531" y="0"/>
                        </a:moveTo>
                        <a:lnTo>
                          <a:pt x="18" y="3515"/>
                        </a:lnTo>
                        <a:lnTo>
                          <a:pt x="1" y="3532"/>
                        </a:lnTo>
                        <a:lnTo>
                          <a:pt x="3515" y="7046"/>
                        </a:lnTo>
                        <a:lnTo>
                          <a:pt x="3531" y="7063"/>
                        </a:lnTo>
                        <a:lnTo>
                          <a:pt x="7045" y="3547"/>
                        </a:lnTo>
                        <a:lnTo>
                          <a:pt x="7062" y="3531"/>
                        </a:lnTo>
                        <a:lnTo>
                          <a:pt x="3548" y="17"/>
                        </a:lnTo>
                        <a:lnTo>
                          <a:pt x="353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2" name="Google Shape;3702;p27"/>
                  <p:cNvSpPr/>
                  <p:nvPr/>
                </p:nvSpPr>
                <p:spPr>
                  <a:xfrm>
                    <a:off x="1188" y="3133718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1"/>
                        </a:moveTo>
                        <a:cubicBezTo>
                          <a:pt x="0" y="1"/>
                          <a:pt x="37" y="129"/>
                          <a:pt x="128" y="287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89" y="965"/>
                          <a:pt x="878" y="1109"/>
                          <a:pt x="1038" y="1197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6" y="1038"/>
                        </a:cubicBezTo>
                        <a:cubicBezTo>
                          <a:pt x="1109" y="876"/>
                          <a:pt x="966" y="690"/>
                          <a:pt x="800" y="524"/>
                        </a:cubicBezTo>
                        <a:cubicBezTo>
                          <a:pt x="634" y="360"/>
                          <a:pt x="447" y="216"/>
                          <a:pt x="286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3" name="Google Shape;3703;p27"/>
                  <p:cNvSpPr/>
                  <p:nvPr/>
                </p:nvSpPr>
                <p:spPr>
                  <a:xfrm>
                    <a:off x="1188" y="3133718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1323" y="1"/>
                        </a:moveTo>
                        <a:cubicBezTo>
                          <a:pt x="1323" y="1"/>
                          <a:pt x="1194" y="37"/>
                          <a:pt x="1038" y="128"/>
                        </a:cubicBezTo>
                        <a:cubicBezTo>
                          <a:pt x="878" y="216"/>
                          <a:pt x="689" y="360"/>
                          <a:pt x="524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7"/>
                        </a:cubicBezTo>
                        <a:cubicBezTo>
                          <a:pt x="448" y="1109"/>
                          <a:pt x="634" y="966"/>
                          <a:pt x="800" y="801"/>
                        </a:cubicBezTo>
                        <a:cubicBezTo>
                          <a:pt x="965" y="634"/>
                          <a:pt x="1109" y="447"/>
                          <a:pt x="1196" y="287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4" name="Google Shape;3704;p27"/>
                  <p:cNvSpPr/>
                  <p:nvPr/>
                </p:nvSpPr>
                <p:spPr>
                  <a:xfrm>
                    <a:off x="395929" y="3133718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" y="1"/>
                        </a:moveTo>
                        <a:cubicBezTo>
                          <a:pt x="1" y="1"/>
                          <a:pt x="39" y="129"/>
                          <a:pt x="129" y="287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5"/>
                          <a:pt x="878" y="1109"/>
                          <a:pt x="1039" y="1197"/>
                        </a:cubicBezTo>
                        <a:cubicBezTo>
                          <a:pt x="1196" y="1287"/>
                          <a:pt x="1325" y="1323"/>
                          <a:pt x="1325" y="1323"/>
                        </a:cubicBezTo>
                        <a:cubicBezTo>
                          <a:pt x="1325" y="1323"/>
                          <a:pt x="1289" y="1195"/>
                          <a:pt x="1197" y="1038"/>
                        </a:cubicBezTo>
                        <a:cubicBezTo>
                          <a:pt x="1110" y="876"/>
                          <a:pt x="967" y="690"/>
                          <a:pt x="801" y="524"/>
                        </a:cubicBezTo>
                        <a:cubicBezTo>
                          <a:pt x="636" y="360"/>
                          <a:pt x="447" y="216"/>
                          <a:pt x="287" y="128"/>
                        </a:cubicBezTo>
                        <a:cubicBezTo>
                          <a:pt x="130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5" name="Google Shape;3705;p27"/>
                  <p:cNvSpPr/>
                  <p:nvPr/>
                </p:nvSpPr>
                <p:spPr>
                  <a:xfrm>
                    <a:off x="396041" y="3133718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4" y="1"/>
                        </a:moveTo>
                        <a:cubicBezTo>
                          <a:pt x="1324" y="1"/>
                          <a:pt x="1195" y="37"/>
                          <a:pt x="1038" y="128"/>
                        </a:cubicBezTo>
                        <a:cubicBezTo>
                          <a:pt x="877" y="216"/>
                          <a:pt x="690" y="360"/>
                          <a:pt x="523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7"/>
                        </a:cubicBezTo>
                        <a:cubicBezTo>
                          <a:pt x="447" y="1109"/>
                          <a:pt x="635" y="966"/>
                          <a:pt x="800" y="801"/>
                        </a:cubicBezTo>
                        <a:cubicBezTo>
                          <a:pt x="965" y="634"/>
                          <a:pt x="1109" y="447"/>
                          <a:pt x="1196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6" name="Google Shape;3706;p27"/>
                  <p:cNvSpPr/>
                  <p:nvPr/>
                </p:nvSpPr>
                <p:spPr>
                  <a:xfrm>
                    <a:off x="198080" y="3330666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cubicBezTo>
                          <a:pt x="1" y="0"/>
                          <a:pt x="38" y="129"/>
                          <a:pt x="128" y="286"/>
                        </a:cubicBezTo>
                        <a:cubicBezTo>
                          <a:pt x="216" y="447"/>
                          <a:pt x="360" y="634"/>
                          <a:pt x="524" y="800"/>
                        </a:cubicBezTo>
                        <a:cubicBezTo>
                          <a:pt x="690" y="965"/>
                          <a:pt x="878" y="1109"/>
                          <a:pt x="1039" y="1196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7" y="1038"/>
                        </a:cubicBezTo>
                        <a:cubicBezTo>
                          <a:pt x="1110" y="875"/>
                          <a:pt x="967" y="689"/>
                          <a:pt x="801" y="524"/>
                        </a:cubicBezTo>
                        <a:cubicBezTo>
                          <a:pt x="634" y="359"/>
                          <a:pt x="447" y="215"/>
                          <a:pt x="287" y="128"/>
                        </a:cubicBezTo>
                        <a:cubicBezTo>
                          <a:pt x="130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7" name="Google Shape;3707;p27"/>
                  <p:cNvSpPr/>
                  <p:nvPr/>
                </p:nvSpPr>
                <p:spPr>
                  <a:xfrm>
                    <a:off x="198136" y="3330666"/>
                    <a:ext cx="74621" cy="74508"/>
                  </a:xfrm>
                  <a:custGeom>
                    <a:rect b="b" l="l" r="r" t="t"/>
                    <a:pathLst>
                      <a:path extrusionOk="0" h="1323" w="1325">
                        <a:moveTo>
                          <a:pt x="1325" y="0"/>
                        </a:moveTo>
                        <a:lnTo>
                          <a:pt x="1325" y="0"/>
                        </a:lnTo>
                        <a:cubicBezTo>
                          <a:pt x="1324" y="0"/>
                          <a:pt x="1194" y="37"/>
                          <a:pt x="1039" y="128"/>
                        </a:cubicBezTo>
                        <a:cubicBezTo>
                          <a:pt x="878" y="215"/>
                          <a:pt x="690" y="359"/>
                          <a:pt x="524" y="524"/>
                        </a:cubicBezTo>
                        <a:cubicBezTo>
                          <a:pt x="360" y="689"/>
                          <a:pt x="216" y="877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30" y="1287"/>
                          <a:pt x="287" y="1196"/>
                        </a:cubicBezTo>
                        <a:cubicBezTo>
                          <a:pt x="448" y="1109"/>
                          <a:pt x="634" y="966"/>
                          <a:pt x="801" y="800"/>
                        </a:cubicBezTo>
                        <a:cubicBezTo>
                          <a:pt x="966" y="634"/>
                          <a:pt x="1110" y="447"/>
                          <a:pt x="1197" y="286"/>
                        </a:cubicBezTo>
                        <a:cubicBezTo>
                          <a:pt x="1289" y="129"/>
                          <a:pt x="1325" y="0"/>
                          <a:pt x="132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8" name="Google Shape;3708;p27"/>
                  <p:cNvSpPr/>
                  <p:nvPr/>
                </p:nvSpPr>
                <p:spPr>
                  <a:xfrm>
                    <a:off x="37965" y="2579536"/>
                    <a:ext cx="393941" cy="393941"/>
                  </a:xfrm>
                  <a:custGeom>
                    <a:rect b="b" l="l" r="r" t="t"/>
                    <a:pathLst>
                      <a:path extrusionOk="0" h="6995" w="6995">
                        <a:moveTo>
                          <a:pt x="3498" y="1"/>
                        </a:moveTo>
                        <a:lnTo>
                          <a:pt x="0" y="3498"/>
                        </a:lnTo>
                        <a:lnTo>
                          <a:pt x="3498" y="6995"/>
                        </a:lnTo>
                        <a:lnTo>
                          <a:pt x="6995" y="3498"/>
                        </a:lnTo>
                        <a:lnTo>
                          <a:pt x="3498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09" name="Google Shape;3709;p27"/>
                  <p:cNvSpPr/>
                  <p:nvPr/>
                </p:nvSpPr>
                <p:spPr>
                  <a:xfrm>
                    <a:off x="35993" y="2577677"/>
                    <a:ext cx="397827" cy="397714"/>
                  </a:xfrm>
                  <a:custGeom>
                    <a:rect b="b" l="l" r="r" t="t"/>
                    <a:pathLst>
                      <a:path extrusionOk="0" h="7062" w="7064">
                        <a:moveTo>
                          <a:pt x="3532" y="69"/>
                        </a:moveTo>
                        <a:lnTo>
                          <a:pt x="6994" y="3531"/>
                        </a:lnTo>
                        <a:lnTo>
                          <a:pt x="3532" y="6993"/>
                        </a:lnTo>
                        <a:lnTo>
                          <a:pt x="70" y="3531"/>
                        </a:lnTo>
                        <a:lnTo>
                          <a:pt x="3532" y="69"/>
                        </a:lnTo>
                        <a:close/>
                        <a:moveTo>
                          <a:pt x="3532" y="1"/>
                        </a:moveTo>
                        <a:lnTo>
                          <a:pt x="18" y="3516"/>
                        </a:lnTo>
                        <a:lnTo>
                          <a:pt x="0" y="3532"/>
                        </a:lnTo>
                        <a:lnTo>
                          <a:pt x="3516" y="7045"/>
                        </a:lnTo>
                        <a:lnTo>
                          <a:pt x="3532" y="7062"/>
                        </a:lnTo>
                        <a:lnTo>
                          <a:pt x="7047" y="3548"/>
                        </a:lnTo>
                        <a:lnTo>
                          <a:pt x="7064" y="3531"/>
                        </a:lnTo>
                        <a:lnTo>
                          <a:pt x="3548" y="17"/>
                        </a:lnTo>
                        <a:lnTo>
                          <a:pt x="3532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0" name="Google Shape;3710;p27"/>
                  <p:cNvSpPr/>
                  <p:nvPr/>
                </p:nvSpPr>
                <p:spPr>
                  <a:xfrm>
                    <a:off x="794" y="2739314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0" y="0"/>
                        </a:moveTo>
                        <a:cubicBezTo>
                          <a:pt x="0" y="0"/>
                          <a:pt x="36" y="129"/>
                          <a:pt x="127" y="286"/>
                        </a:cubicBezTo>
                        <a:cubicBezTo>
                          <a:pt x="214" y="446"/>
                          <a:pt x="358" y="634"/>
                          <a:pt x="523" y="800"/>
                        </a:cubicBezTo>
                        <a:cubicBezTo>
                          <a:pt x="688" y="965"/>
                          <a:pt x="876" y="1109"/>
                          <a:pt x="1037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5" y="1038"/>
                        </a:cubicBezTo>
                        <a:cubicBezTo>
                          <a:pt x="1108" y="875"/>
                          <a:pt x="965" y="689"/>
                          <a:pt x="799" y="524"/>
                        </a:cubicBezTo>
                        <a:cubicBezTo>
                          <a:pt x="634" y="359"/>
                          <a:pt x="445" y="215"/>
                          <a:pt x="285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1" name="Google Shape;3711;p27"/>
                  <p:cNvSpPr/>
                  <p:nvPr/>
                </p:nvSpPr>
                <p:spPr>
                  <a:xfrm>
                    <a:off x="794" y="2739314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1323" y="0"/>
                        </a:moveTo>
                        <a:cubicBezTo>
                          <a:pt x="1323" y="0"/>
                          <a:pt x="1194" y="36"/>
                          <a:pt x="1037" y="128"/>
                        </a:cubicBezTo>
                        <a:cubicBezTo>
                          <a:pt x="876" y="215"/>
                          <a:pt x="688" y="359"/>
                          <a:pt x="523" y="524"/>
                        </a:cubicBezTo>
                        <a:cubicBezTo>
                          <a:pt x="358" y="689"/>
                          <a:pt x="214" y="877"/>
                          <a:pt x="127" y="1038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6"/>
                        </a:cubicBezTo>
                        <a:cubicBezTo>
                          <a:pt x="448" y="1109"/>
                          <a:pt x="634" y="966"/>
                          <a:pt x="799" y="800"/>
                        </a:cubicBezTo>
                        <a:cubicBezTo>
                          <a:pt x="964" y="634"/>
                          <a:pt x="1108" y="446"/>
                          <a:pt x="1195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2" name="Google Shape;3712;p27"/>
                  <p:cNvSpPr/>
                  <p:nvPr/>
                </p:nvSpPr>
                <p:spPr>
                  <a:xfrm>
                    <a:off x="395535" y="2739314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cubicBezTo>
                          <a:pt x="1" y="0"/>
                          <a:pt x="37" y="129"/>
                          <a:pt x="128" y="286"/>
                        </a:cubicBezTo>
                        <a:cubicBezTo>
                          <a:pt x="216" y="446"/>
                          <a:pt x="360" y="634"/>
                          <a:pt x="524" y="800"/>
                        </a:cubicBezTo>
                        <a:cubicBezTo>
                          <a:pt x="690" y="965"/>
                          <a:pt x="877" y="1109"/>
                          <a:pt x="1038" y="1196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8" y="875"/>
                          <a:pt x="966" y="689"/>
                          <a:pt x="800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3" name="Google Shape;3713;p27"/>
                  <p:cNvSpPr/>
                  <p:nvPr/>
                </p:nvSpPr>
                <p:spPr>
                  <a:xfrm>
                    <a:off x="395535" y="2739314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lnTo>
                          <a:pt x="1323" y="0"/>
                        </a:lnTo>
                        <a:cubicBezTo>
                          <a:pt x="1323" y="0"/>
                          <a:pt x="1195" y="36"/>
                          <a:pt x="1038" y="128"/>
                        </a:cubicBezTo>
                        <a:cubicBezTo>
                          <a:pt x="877" y="215"/>
                          <a:pt x="690" y="359"/>
                          <a:pt x="524" y="524"/>
                        </a:cubicBezTo>
                        <a:cubicBezTo>
                          <a:pt x="360" y="689"/>
                          <a:pt x="216" y="877"/>
                          <a:pt x="127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6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4" y="634"/>
                          <a:pt x="1108" y="446"/>
                          <a:pt x="1196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4" name="Google Shape;3714;p27"/>
                  <p:cNvSpPr/>
                  <p:nvPr/>
                </p:nvSpPr>
                <p:spPr>
                  <a:xfrm>
                    <a:off x="197686" y="2936206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1"/>
                        </a:moveTo>
                        <a:lnTo>
                          <a:pt x="1" y="1"/>
                        </a:lnTo>
                        <a:cubicBezTo>
                          <a:pt x="1" y="1"/>
                          <a:pt x="37" y="129"/>
                          <a:pt x="127" y="287"/>
                        </a:cubicBezTo>
                        <a:cubicBezTo>
                          <a:pt x="215" y="447"/>
                          <a:pt x="359" y="634"/>
                          <a:pt x="523" y="801"/>
                        </a:cubicBezTo>
                        <a:cubicBezTo>
                          <a:pt x="690" y="965"/>
                          <a:pt x="877" y="1109"/>
                          <a:pt x="1037" y="1197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6" y="1038"/>
                        </a:cubicBezTo>
                        <a:cubicBezTo>
                          <a:pt x="1108" y="876"/>
                          <a:pt x="965" y="690"/>
                          <a:pt x="800" y="524"/>
                        </a:cubicBezTo>
                        <a:cubicBezTo>
                          <a:pt x="634" y="360"/>
                          <a:pt x="446" y="216"/>
                          <a:pt x="286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5" name="Google Shape;3715;p27"/>
                  <p:cNvSpPr/>
                  <p:nvPr/>
                </p:nvSpPr>
                <p:spPr>
                  <a:xfrm>
                    <a:off x="197629" y="2936206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324" y="1"/>
                        </a:moveTo>
                        <a:cubicBezTo>
                          <a:pt x="1324" y="1"/>
                          <a:pt x="1196" y="37"/>
                          <a:pt x="1038" y="128"/>
                        </a:cubicBezTo>
                        <a:cubicBezTo>
                          <a:pt x="878" y="216"/>
                          <a:pt x="691" y="360"/>
                          <a:pt x="524" y="524"/>
                        </a:cubicBezTo>
                        <a:cubicBezTo>
                          <a:pt x="360" y="690"/>
                          <a:pt x="216" y="878"/>
                          <a:pt x="128" y="1038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09"/>
                          <a:pt x="635" y="966"/>
                          <a:pt x="801" y="801"/>
                        </a:cubicBezTo>
                        <a:cubicBezTo>
                          <a:pt x="965" y="634"/>
                          <a:pt x="1109" y="447"/>
                          <a:pt x="1197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6" name="Google Shape;3716;p27"/>
                  <p:cNvSpPr/>
                  <p:nvPr/>
                </p:nvSpPr>
                <p:spPr>
                  <a:xfrm>
                    <a:off x="37796" y="2181696"/>
                    <a:ext cx="393941" cy="393885"/>
                  </a:xfrm>
                  <a:custGeom>
                    <a:rect b="b" l="l" r="r" t="t"/>
                    <a:pathLst>
                      <a:path extrusionOk="0" h="6994" w="6995">
                        <a:moveTo>
                          <a:pt x="3497" y="1"/>
                        </a:moveTo>
                        <a:lnTo>
                          <a:pt x="0" y="3497"/>
                        </a:lnTo>
                        <a:lnTo>
                          <a:pt x="3497" y="6994"/>
                        </a:lnTo>
                        <a:lnTo>
                          <a:pt x="6995" y="3497"/>
                        </a:lnTo>
                        <a:lnTo>
                          <a:pt x="349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7" name="Google Shape;3717;p27"/>
                  <p:cNvSpPr/>
                  <p:nvPr/>
                </p:nvSpPr>
                <p:spPr>
                  <a:xfrm>
                    <a:off x="35881" y="2179838"/>
                    <a:ext cx="397714" cy="397771"/>
                  </a:xfrm>
                  <a:custGeom>
                    <a:rect b="b" l="l" r="r" t="t"/>
                    <a:pathLst>
                      <a:path extrusionOk="0" h="7063" w="7062">
                        <a:moveTo>
                          <a:pt x="3530" y="70"/>
                        </a:moveTo>
                        <a:lnTo>
                          <a:pt x="6993" y="3531"/>
                        </a:lnTo>
                        <a:lnTo>
                          <a:pt x="3530" y="6993"/>
                        </a:lnTo>
                        <a:lnTo>
                          <a:pt x="68" y="3531"/>
                        </a:lnTo>
                        <a:lnTo>
                          <a:pt x="3530" y="70"/>
                        </a:lnTo>
                        <a:close/>
                        <a:moveTo>
                          <a:pt x="3530" y="1"/>
                        </a:moveTo>
                        <a:lnTo>
                          <a:pt x="17" y="3516"/>
                        </a:lnTo>
                        <a:lnTo>
                          <a:pt x="0" y="3532"/>
                        </a:lnTo>
                        <a:lnTo>
                          <a:pt x="3513" y="7045"/>
                        </a:lnTo>
                        <a:lnTo>
                          <a:pt x="3530" y="7063"/>
                        </a:lnTo>
                        <a:lnTo>
                          <a:pt x="7045" y="3548"/>
                        </a:lnTo>
                        <a:lnTo>
                          <a:pt x="7061" y="3531"/>
                        </a:lnTo>
                        <a:lnTo>
                          <a:pt x="3547" y="18"/>
                        </a:lnTo>
                        <a:lnTo>
                          <a:pt x="3530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8" name="Google Shape;3718;p27"/>
                  <p:cNvSpPr/>
                  <p:nvPr/>
                </p:nvSpPr>
                <p:spPr>
                  <a:xfrm>
                    <a:off x="512" y="2341362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1"/>
                        </a:moveTo>
                        <a:cubicBezTo>
                          <a:pt x="0" y="1"/>
                          <a:pt x="37" y="130"/>
                          <a:pt x="126" y="287"/>
                        </a:cubicBezTo>
                        <a:cubicBezTo>
                          <a:pt x="214" y="447"/>
                          <a:pt x="358" y="634"/>
                          <a:pt x="522" y="801"/>
                        </a:cubicBezTo>
                        <a:cubicBezTo>
                          <a:pt x="688" y="966"/>
                          <a:pt x="876" y="1110"/>
                          <a:pt x="1037" y="1197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5" y="1039"/>
                        </a:cubicBezTo>
                        <a:cubicBezTo>
                          <a:pt x="1108" y="876"/>
                          <a:pt x="965" y="690"/>
                          <a:pt x="799" y="524"/>
                        </a:cubicBezTo>
                        <a:cubicBezTo>
                          <a:pt x="634" y="360"/>
                          <a:pt x="445" y="216"/>
                          <a:pt x="285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19" name="Google Shape;3719;p27"/>
                  <p:cNvSpPr/>
                  <p:nvPr/>
                </p:nvSpPr>
                <p:spPr>
                  <a:xfrm>
                    <a:off x="569" y="2341362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1323" y="1"/>
                        </a:moveTo>
                        <a:cubicBezTo>
                          <a:pt x="1323" y="1"/>
                          <a:pt x="1193" y="38"/>
                          <a:pt x="1038" y="128"/>
                        </a:cubicBezTo>
                        <a:cubicBezTo>
                          <a:pt x="876" y="216"/>
                          <a:pt x="689" y="360"/>
                          <a:pt x="523" y="524"/>
                        </a:cubicBezTo>
                        <a:cubicBezTo>
                          <a:pt x="359" y="690"/>
                          <a:pt x="215" y="878"/>
                          <a:pt x="128" y="1039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7"/>
                        </a:cubicBezTo>
                        <a:cubicBezTo>
                          <a:pt x="447" y="1110"/>
                          <a:pt x="634" y="967"/>
                          <a:pt x="799" y="801"/>
                        </a:cubicBezTo>
                        <a:cubicBezTo>
                          <a:pt x="964" y="634"/>
                          <a:pt x="1108" y="447"/>
                          <a:pt x="1195" y="287"/>
                        </a:cubicBezTo>
                        <a:cubicBezTo>
                          <a:pt x="1287" y="130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0" name="Google Shape;3720;p27"/>
                  <p:cNvSpPr/>
                  <p:nvPr/>
                </p:nvSpPr>
                <p:spPr>
                  <a:xfrm>
                    <a:off x="395309" y="2341362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1"/>
                        </a:moveTo>
                        <a:lnTo>
                          <a:pt x="1" y="1"/>
                        </a:lnTo>
                        <a:cubicBezTo>
                          <a:pt x="1" y="1"/>
                          <a:pt x="37" y="130"/>
                          <a:pt x="128" y="287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6"/>
                          <a:pt x="878" y="1110"/>
                          <a:pt x="1038" y="1197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7" y="1039"/>
                        </a:cubicBezTo>
                        <a:cubicBezTo>
                          <a:pt x="1109" y="876"/>
                          <a:pt x="966" y="690"/>
                          <a:pt x="801" y="524"/>
                        </a:cubicBezTo>
                        <a:cubicBezTo>
                          <a:pt x="634" y="360"/>
                          <a:pt x="447" y="216"/>
                          <a:pt x="287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1" name="Google Shape;3721;p27"/>
                  <p:cNvSpPr/>
                  <p:nvPr/>
                </p:nvSpPr>
                <p:spPr>
                  <a:xfrm>
                    <a:off x="395309" y="2341362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1"/>
                        </a:moveTo>
                        <a:cubicBezTo>
                          <a:pt x="1323" y="1"/>
                          <a:pt x="1195" y="38"/>
                          <a:pt x="1038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60" y="690"/>
                          <a:pt x="216" y="878"/>
                          <a:pt x="128" y="1039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10"/>
                          <a:pt x="634" y="967"/>
                          <a:pt x="801" y="801"/>
                        </a:cubicBezTo>
                        <a:cubicBezTo>
                          <a:pt x="965" y="634"/>
                          <a:pt x="1109" y="447"/>
                          <a:pt x="1197" y="287"/>
                        </a:cubicBezTo>
                        <a:cubicBezTo>
                          <a:pt x="1287" y="130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2" name="Google Shape;3722;p27"/>
                  <p:cNvSpPr/>
                  <p:nvPr/>
                </p:nvSpPr>
                <p:spPr>
                  <a:xfrm>
                    <a:off x="197404" y="2538310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1"/>
                        </a:moveTo>
                        <a:cubicBezTo>
                          <a:pt x="1" y="1"/>
                          <a:pt x="38" y="130"/>
                          <a:pt x="127" y="286"/>
                        </a:cubicBezTo>
                        <a:cubicBezTo>
                          <a:pt x="215" y="447"/>
                          <a:pt x="358" y="634"/>
                          <a:pt x="523" y="801"/>
                        </a:cubicBezTo>
                        <a:cubicBezTo>
                          <a:pt x="690" y="965"/>
                          <a:pt x="877" y="1109"/>
                          <a:pt x="1037" y="1197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6" y="1038"/>
                        </a:cubicBezTo>
                        <a:cubicBezTo>
                          <a:pt x="1108" y="876"/>
                          <a:pt x="965" y="690"/>
                          <a:pt x="800" y="524"/>
                        </a:cubicBezTo>
                        <a:cubicBezTo>
                          <a:pt x="634" y="359"/>
                          <a:pt x="446" y="215"/>
                          <a:pt x="285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3" name="Google Shape;3723;p27"/>
                  <p:cNvSpPr/>
                  <p:nvPr/>
                </p:nvSpPr>
                <p:spPr>
                  <a:xfrm>
                    <a:off x="197460" y="2538310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1"/>
                        </a:moveTo>
                        <a:cubicBezTo>
                          <a:pt x="1323" y="1"/>
                          <a:pt x="1194" y="38"/>
                          <a:pt x="1038" y="128"/>
                        </a:cubicBezTo>
                        <a:cubicBezTo>
                          <a:pt x="877" y="215"/>
                          <a:pt x="690" y="359"/>
                          <a:pt x="524" y="524"/>
                        </a:cubicBezTo>
                        <a:cubicBezTo>
                          <a:pt x="360" y="690"/>
                          <a:pt x="216" y="878"/>
                          <a:pt x="128" y="1038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5" y="1197"/>
                        </a:cubicBezTo>
                        <a:cubicBezTo>
                          <a:pt x="448" y="1109"/>
                          <a:pt x="634" y="966"/>
                          <a:pt x="800" y="801"/>
                        </a:cubicBezTo>
                        <a:cubicBezTo>
                          <a:pt x="964" y="634"/>
                          <a:pt x="1108" y="447"/>
                          <a:pt x="1196" y="286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4" name="Google Shape;3724;p27"/>
                  <p:cNvSpPr/>
                  <p:nvPr/>
                </p:nvSpPr>
                <p:spPr>
                  <a:xfrm>
                    <a:off x="37289" y="1787236"/>
                    <a:ext cx="393941" cy="393941"/>
                  </a:xfrm>
                  <a:custGeom>
                    <a:rect b="b" l="l" r="r" t="t"/>
                    <a:pathLst>
                      <a:path extrusionOk="0" h="6995" w="6995">
                        <a:moveTo>
                          <a:pt x="3497" y="0"/>
                        </a:moveTo>
                        <a:lnTo>
                          <a:pt x="0" y="3498"/>
                        </a:lnTo>
                        <a:lnTo>
                          <a:pt x="3497" y="6994"/>
                        </a:lnTo>
                        <a:lnTo>
                          <a:pt x="6994" y="3498"/>
                        </a:lnTo>
                        <a:lnTo>
                          <a:pt x="349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5" name="Google Shape;3725;p27"/>
                  <p:cNvSpPr/>
                  <p:nvPr/>
                </p:nvSpPr>
                <p:spPr>
                  <a:xfrm>
                    <a:off x="35318" y="1785378"/>
                    <a:ext cx="397771" cy="397714"/>
                  </a:xfrm>
                  <a:custGeom>
                    <a:rect b="b" l="l" r="r" t="t"/>
                    <a:pathLst>
                      <a:path extrusionOk="0" h="7062" w="7063">
                        <a:moveTo>
                          <a:pt x="3532" y="68"/>
                        </a:moveTo>
                        <a:lnTo>
                          <a:pt x="6993" y="3531"/>
                        </a:lnTo>
                        <a:lnTo>
                          <a:pt x="3532" y="6992"/>
                        </a:lnTo>
                        <a:lnTo>
                          <a:pt x="69" y="3531"/>
                        </a:lnTo>
                        <a:lnTo>
                          <a:pt x="3532" y="68"/>
                        </a:lnTo>
                        <a:close/>
                        <a:moveTo>
                          <a:pt x="3532" y="0"/>
                        </a:moveTo>
                        <a:lnTo>
                          <a:pt x="17" y="3515"/>
                        </a:lnTo>
                        <a:lnTo>
                          <a:pt x="0" y="3532"/>
                        </a:lnTo>
                        <a:lnTo>
                          <a:pt x="3514" y="7045"/>
                        </a:lnTo>
                        <a:lnTo>
                          <a:pt x="3532" y="7061"/>
                        </a:lnTo>
                        <a:lnTo>
                          <a:pt x="7046" y="3548"/>
                        </a:lnTo>
                        <a:lnTo>
                          <a:pt x="7062" y="3532"/>
                        </a:lnTo>
                        <a:lnTo>
                          <a:pt x="353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6" name="Google Shape;3726;p27"/>
                  <p:cNvSpPr/>
                  <p:nvPr/>
                </p:nvSpPr>
                <p:spPr>
                  <a:xfrm>
                    <a:off x="6" y="1946958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0"/>
                        </a:moveTo>
                        <a:cubicBezTo>
                          <a:pt x="1" y="0"/>
                          <a:pt x="37" y="129"/>
                          <a:pt x="128" y="286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5"/>
                          <a:pt x="877" y="1109"/>
                          <a:pt x="1038" y="1197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7" y="1038"/>
                        </a:cubicBezTo>
                        <a:cubicBezTo>
                          <a:pt x="1109" y="876"/>
                          <a:pt x="966" y="690"/>
                          <a:pt x="801" y="524"/>
                        </a:cubicBezTo>
                        <a:cubicBezTo>
                          <a:pt x="634" y="359"/>
                          <a:pt x="447" y="215"/>
                          <a:pt x="287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7" name="Google Shape;3727;p27"/>
                  <p:cNvSpPr/>
                  <p:nvPr/>
                </p:nvSpPr>
                <p:spPr>
                  <a:xfrm>
                    <a:off x="6" y="1946958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0"/>
                        </a:moveTo>
                        <a:cubicBezTo>
                          <a:pt x="1323" y="0"/>
                          <a:pt x="1195" y="36"/>
                          <a:pt x="1038" y="128"/>
                        </a:cubicBezTo>
                        <a:cubicBezTo>
                          <a:pt x="877" y="215"/>
                          <a:pt x="690" y="359"/>
                          <a:pt x="524" y="524"/>
                        </a:cubicBezTo>
                        <a:cubicBezTo>
                          <a:pt x="360" y="690"/>
                          <a:pt x="216" y="878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09"/>
                          <a:pt x="634" y="966"/>
                          <a:pt x="801" y="801"/>
                        </a:cubicBezTo>
                        <a:cubicBezTo>
                          <a:pt x="965" y="634"/>
                          <a:pt x="1109" y="447"/>
                          <a:pt x="1197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8" name="Google Shape;3728;p27"/>
                  <p:cNvSpPr/>
                  <p:nvPr/>
                </p:nvSpPr>
                <p:spPr>
                  <a:xfrm>
                    <a:off x="394802" y="1946958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0" y="0"/>
                        </a:moveTo>
                        <a:cubicBezTo>
                          <a:pt x="0" y="0"/>
                          <a:pt x="36" y="129"/>
                          <a:pt x="128" y="286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89" y="965"/>
                          <a:pt x="878" y="1109"/>
                          <a:pt x="1038" y="1197"/>
                        </a:cubicBezTo>
                        <a:cubicBezTo>
                          <a:pt x="1195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8" y="1194"/>
                          <a:pt x="1196" y="1038"/>
                        </a:cubicBezTo>
                        <a:cubicBezTo>
                          <a:pt x="1109" y="876"/>
                          <a:pt x="966" y="690"/>
                          <a:pt x="801" y="524"/>
                        </a:cubicBezTo>
                        <a:cubicBezTo>
                          <a:pt x="635" y="359"/>
                          <a:pt x="447" y="215"/>
                          <a:pt x="286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29" name="Google Shape;3729;p27"/>
                  <p:cNvSpPr/>
                  <p:nvPr/>
                </p:nvSpPr>
                <p:spPr>
                  <a:xfrm>
                    <a:off x="394802" y="1946958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4" y="0"/>
                        </a:moveTo>
                        <a:cubicBezTo>
                          <a:pt x="1324" y="0"/>
                          <a:pt x="1195" y="36"/>
                          <a:pt x="1038" y="128"/>
                        </a:cubicBezTo>
                        <a:cubicBezTo>
                          <a:pt x="878" y="215"/>
                          <a:pt x="689" y="359"/>
                          <a:pt x="524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7"/>
                        </a:cubicBezTo>
                        <a:cubicBezTo>
                          <a:pt x="448" y="1109"/>
                          <a:pt x="634" y="966"/>
                          <a:pt x="801" y="801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8" y="129"/>
                          <a:pt x="1324" y="0"/>
                          <a:pt x="13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0" name="Google Shape;3730;p27"/>
                  <p:cNvSpPr/>
                  <p:nvPr/>
                </p:nvSpPr>
                <p:spPr>
                  <a:xfrm>
                    <a:off x="196953" y="2143906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0" y="0"/>
                          <a:pt x="36" y="129"/>
                          <a:pt x="128" y="286"/>
                        </a:cubicBezTo>
                        <a:cubicBezTo>
                          <a:pt x="215" y="446"/>
                          <a:pt x="359" y="634"/>
                          <a:pt x="524" y="800"/>
                        </a:cubicBezTo>
                        <a:cubicBezTo>
                          <a:pt x="689" y="965"/>
                          <a:pt x="877" y="1109"/>
                          <a:pt x="1038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5" y="1038"/>
                        </a:cubicBezTo>
                        <a:cubicBezTo>
                          <a:pt x="1108" y="875"/>
                          <a:pt x="966" y="689"/>
                          <a:pt x="799" y="524"/>
                        </a:cubicBezTo>
                        <a:cubicBezTo>
                          <a:pt x="634" y="359"/>
                          <a:pt x="447" y="215"/>
                          <a:pt x="285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1" name="Google Shape;3731;p27"/>
                  <p:cNvSpPr/>
                  <p:nvPr/>
                </p:nvSpPr>
                <p:spPr>
                  <a:xfrm>
                    <a:off x="196953" y="2143906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1323" y="0"/>
                        </a:moveTo>
                        <a:cubicBezTo>
                          <a:pt x="1323" y="0"/>
                          <a:pt x="1194" y="36"/>
                          <a:pt x="1038" y="128"/>
                        </a:cubicBezTo>
                        <a:cubicBezTo>
                          <a:pt x="877" y="215"/>
                          <a:pt x="689" y="359"/>
                          <a:pt x="524" y="524"/>
                        </a:cubicBezTo>
                        <a:cubicBezTo>
                          <a:pt x="359" y="689"/>
                          <a:pt x="215" y="877"/>
                          <a:pt x="128" y="1038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6"/>
                        </a:cubicBezTo>
                        <a:cubicBezTo>
                          <a:pt x="448" y="1109"/>
                          <a:pt x="634" y="966"/>
                          <a:pt x="799" y="800"/>
                        </a:cubicBezTo>
                        <a:cubicBezTo>
                          <a:pt x="964" y="634"/>
                          <a:pt x="1108" y="446"/>
                          <a:pt x="1195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2" name="Google Shape;3732;p27"/>
                  <p:cNvSpPr/>
                  <p:nvPr/>
                </p:nvSpPr>
                <p:spPr>
                  <a:xfrm>
                    <a:off x="39710" y="4558652"/>
                    <a:ext cx="393885" cy="393941"/>
                  </a:xfrm>
                  <a:custGeom>
                    <a:rect b="b" l="l" r="r" t="t"/>
                    <a:pathLst>
                      <a:path extrusionOk="0" h="6995" w="6994">
                        <a:moveTo>
                          <a:pt x="3497" y="1"/>
                        </a:moveTo>
                        <a:lnTo>
                          <a:pt x="0" y="3497"/>
                        </a:lnTo>
                        <a:lnTo>
                          <a:pt x="3497" y="6995"/>
                        </a:lnTo>
                        <a:lnTo>
                          <a:pt x="6993" y="3497"/>
                        </a:lnTo>
                        <a:lnTo>
                          <a:pt x="3497" y="1"/>
                        </a:lnTo>
                        <a:close/>
                      </a:path>
                    </a:pathLst>
                  </a:custGeom>
                  <a:noFill/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3" name="Google Shape;3733;p27"/>
                  <p:cNvSpPr/>
                  <p:nvPr/>
                </p:nvSpPr>
                <p:spPr>
                  <a:xfrm>
                    <a:off x="37739" y="4556793"/>
                    <a:ext cx="397714" cy="397714"/>
                  </a:xfrm>
                  <a:custGeom>
                    <a:rect b="b" l="l" r="r" t="t"/>
                    <a:pathLst>
                      <a:path extrusionOk="0" h="7062" w="7062">
                        <a:moveTo>
                          <a:pt x="3531" y="69"/>
                        </a:moveTo>
                        <a:lnTo>
                          <a:pt x="6992" y="3531"/>
                        </a:lnTo>
                        <a:lnTo>
                          <a:pt x="3531" y="6993"/>
                        </a:lnTo>
                        <a:lnTo>
                          <a:pt x="69" y="3531"/>
                        </a:lnTo>
                        <a:lnTo>
                          <a:pt x="3531" y="69"/>
                        </a:lnTo>
                        <a:close/>
                        <a:moveTo>
                          <a:pt x="3531" y="1"/>
                        </a:moveTo>
                        <a:lnTo>
                          <a:pt x="18" y="3516"/>
                        </a:lnTo>
                        <a:lnTo>
                          <a:pt x="0" y="3532"/>
                        </a:lnTo>
                        <a:lnTo>
                          <a:pt x="3514" y="7045"/>
                        </a:lnTo>
                        <a:lnTo>
                          <a:pt x="3531" y="7062"/>
                        </a:lnTo>
                        <a:lnTo>
                          <a:pt x="7045" y="3549"/>
                        </a:lnTo>
                        <a:lnTo>
                          <a:pt x="7061" y="3532"/>
                        </a:lnTo>
                        <a:lnTo>
                          <a:pt x="3547" y="17"/>
                        </a:lnTo>
                        <a:lnTo>
                          <a:pt x="353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4" name="Google Shape;3734;p27"/>
                  <p:cNvSpPr/>
                  <p:nvPr/>
                </p:nvSpPr>
                <p:spPr>
                  <a:xfrm>
                    <a:off x="2371" y="4718373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" y="1"/>
                        </a:moveTo>
                        <a:cubicBezTo>
                          <a:pt x="1" y="1"/>
                          <a:pt x="37" y="129"/>
                          <a:pt x="128" y="287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6"/>
                          <a:pt x="878" y="1110"/>
                          <a:pt x="1039" y="1197"/>
                        </a:cubicBezTo>
                        <a:cubicBezTo>
                          <a:pt x="1196" y="1287"/>
                          <a:pt x="1325" y="1323"/>
                          <a:pt x="1325" y="1323"/>
                        </a:cubicBezTo>
                        <a:cubicBezTo>
                          <a:pt x="1325" y="1323"/>
                          <a:pt x="1289" y="1195"/>
                          <a:pt x="1197" y="1039"/>
                        </a:cubicBezTo>
                        <a:cubicBezTo>
                          <a:pt x="1110" y="876"/>
                          <a:pt x="967" y="690"/>
                          <a:pt x="801" y="524"/>
                        </a:cubicBezTo>
                        <a:cubicBezTo>
                          <a:pt x="635" y="360"/>
                          <a:pt x="447" y="216"/>
                          <a:pt x="287" y="128"/>
                        </a:cubicBezTo>
                        <a:cubicBezTo>
                          <a:pt x="130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5" name="Google Shape;3735;p27"/>
                  <p:cNvSpPr/>
                  <p:nvPr/>
                </p:nvSpPr>
                <p:spPr>
                  <a:xfrm>
                    <a:off x="2371" y="4718373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325" y="1"/>
                        </a:moveTo>
                        <a:cubicBezTo>
                          <a:pt x="1324" y="1"/>
                          <a:pt x="1196" y="37"/>
                          <a:pt x="1039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60" y="690"/>
                          <a:pt x="216" y="877"/>
                          <a:pt x="128" y="1039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10"/>
                          <a:pt x="635" y="967"/>
                          <a:pt x="801" y="801"/>
                        </a:cubicBezTo>
                        <a:cubicBezTo>
                          <a:pt x="966" y="634"/>
                          <a:pt x="1110" y="447"/>
                          <a:pt x="1197" y="287"/>
                        </a:cubicBezTo>
                        <a:cubicBezTo>
                          <a:pt x="1289" y="129"/>
                          <a:pt x="1324" y="1"/>
                          <a:pt x="13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6" name="Google Shape;3736;p27"/>
                  <p:cNvSpPr/>
                  <p:nvPr/>
                </p:nvSpPr>
                <p:spPr>
                  <a:xfrm>
                    <a:off x="397224" y="4718373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1"/>
                        </a:moveTo>
                        <a:lnTo>
                          <a:pt x="1" y="1"/>
                        </a:lnTo>
                        <a:cubicBezTo>
                          <a:pt x="1" y="1"/>
                          <a:pt x="37" y="129"/>
                          <a:pt x="127" y="287"/>
                        </a:cubicBezTo>
                        <a:cubicBezTo>
                          <a:pt x="215" y="447"/>
                          <a:pt x="358" y="634"/>
                          <a:pt x="523" y="801"/>
                        </a:cubicBezTo>
                        <a:cubicBezTo>
                          <a:pt x="690" y="966"/>
                          <a:pt x="877" y="1110"/>
                          <a:pt x="1037" y="1197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6" y="1039"/>
                        </a:cubicBezTo>
                        <a:cubicBezTo>
                          <a:pt x="1108" y="876"/>
                          <a:pt x="965" y="690"/>
                          <a:pt x="800" y="524"/>
                        </a:cubicBezTo>
                        <a:cubicBezTo>
                          <a:pt x="634" y="360"/>
                          <a:pt x="446" y="216"/>
                          <a:pt x="285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7" name="Google Shape;3737;p27"/>
                  <p:cNvSpPr/>
                  <p:nvPr/>
                </p:nvSpPr>
                <p:spPr>
                  <a:xfrm>
                    <a:off x="199319" y="4915322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" y="1"/>
                        </a:moveTo>
                        <a:cubicBezTo>
                          <a:pt x="1" y="1"/>
                          <a:pt x="37" y="129"/>
                          <a:pt x="128" y="286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90" y="965"/>
                          <a:pt x="878" y="1109"/>
                          <a:pt x="1038" y="1197"/>
                        </a:cubicBezTo>
                        <a:cubicBezTo>
                          <a:pt x="1196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8" y="1195"/>
                          <a:pt x="1197" y="1038"/>
                        </a:cubicBezTo>
                        <a:cubicBezTo>
                          <a:pt x="1109" y="876"/>
                          <a:pt x="966" y="690"/>
                          <a:pt x="801" y="524"/>
                        </a:cubicBezTo>
                        <a:cubicBezTo>
                          <a:pt x="635" y="359"/>
                          <a:pt x="447" y="215"/>
                          <a:pt x="286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8" name="Google Shape;3738;p27"/>
                  <p:cNvSpPr/>
                  <p:nvPr/>
                </p:nvSpPr>
                <p:spPr>
                  <a:xfrm>
                    <a:off x="199319" y="4915322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1"/>
                        </a:moveTo>
                        <a:cubicBezTo>
                          <a:pt x="1323" y="1"/>
                          <a:pt x="1194" y="37"/>
                          <a:pt x="1038" y="128"/>
                        </a:cubicBezTo>
                        <a:cubicBezTo>
                          <a:pt x="878" y="215"/>
                          <a:pt x="690" y="359"/>
                          <a:pt x="524" y="524"/>
                        </a:cubicBezTo>
                        <a:cubicBezTo>
                          <a:pt x="359" y="690"/>
                          <a:pt x="215" y="877"/>
                          <a:pt x="128" y="1038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7"/>
                        </a:cubicBezTo>
                        <a:cubicBezTo>
                          <a:pt x="448" y="1109"/>
                          <a:pt x="634" y="966"/>
                          <a:pt x="801" y="801"/>
                        </a:cubicBezTo>
                        <a:cubicBezTo>
                          <a:pt x="965" y="634"/>
                          <a:pt x="1109" y="447"/>
                          <a:pt x="1197" y="286"/>
                        </a:cubicBezTo>
                        <a:cubicBezTo>
                          <a:pt x="1288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39" name="Google Shape;3739;p27"/>
                  <p:cNvSpPr/>
                  <p:nvPr/>
                </p:nvSpPr>
                <p:spPr>
                  <a:xfrm>
                    <a:off x="39147" y="4164192"/>
                    <a:ext cx="393997" cy="393885"/>
                  </a:xfrm>
                  <a:custGeom>
                    <a:rect b="b" l="l" r="r" t="t"/>
                    <a:pathLst>
                      <a:path extrusionOk="0" h="6994" w="6996">
                        <a:moveTo>
                          <a:pt x="3499" y="0"/>
                        </a:moveTo>
                        <a:lnTo>
                          <a:pt x="1" y="3497"/>
                        </a:lnTo>
                        <a:lnTo>
                          <a:pt x="3499" y="6993"/>
                        </a:lnTo>
                        <a:lnTo>
                          <a:pt x="6995" y="3497"/>
                        </a:lnTo>
                        <a:lnTo>
                          <a:pt x="3499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0" name="Google Shape;3740;p27"/>
                  <p:cNvSpPr/>
                  <p:nvPr/>
                </p:nvSpPr>
                <p:spPr>
                  <a:xfrm>
                    <a:off x="37289" y="4162389"/>
                    <a:ext cx="397771" cy="397714"/>
                  </a:xfrm>
                  <a:custGeom>
                    <a:rect b="b" l="l" r="r" t="t"/>
                    <a:pathLst>
                      <a:path extrusionOk="0" h="7062" w="7063">
                        <a:moveTo>
                          <a:pt x="3531" y="68"/>
                        </a:moveTo>
                        <a:lnTo>
                          <a:pt x="6993" y="3531"/>
                        </a:lnTo>
                        <a:lnTo>
                          <a:pt x="3531" y="6992"/>
                        </a:lnTo>
                        <a:lnTo>
                          <a:pt x="69" y="3531"/>
                        </a:lnTo>
                        <a:lnTo>
                          <a:pt x="3531" y="68"/>
                        </a:lnTo>
                        <a:close/>
                        <a:moveTo>
                          <a:pt x="3531" y="0"/>
                        </a:moveTo>
                        <a:lnTo>
                          <a:pt x="16" y="3515"/>
                        </a:lnTo>
                        <a:lnTo>
                          <a:pt x="0" y="3532"/>
                        </a:lnTo>
                        <a:lnTo>
                          <a:pt x="3514" y="7045"/>
                        </a:lnTo>
                        <a:lnTo>
                          <a:pt x="3531" y="7061"/>
                        </a:lnTo>
                        <a:lnTo>
                          <a:pt x="7046" y="3548"/>
                        </a:lnTo>
                        <a:lnTo>
                          <a:pt x="7062" y="3532"/>
                        </a:lnTo>
                        <a:lnTo>
                          <a:pt x="3548" y="17"/>
                        </a:lnTo>
                        <a:lnTo>
                          <a:pt x="353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1" name="Google Shape;3741;p27"/>
                  <p:cNvSpPr/>
                  <p:nvPr/>
                </p:nvSpPr>
                <p:spPr>
                  <a:xfrm>
                    <a:off x="1920" y="4323913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cubicBezTo>
                          <a:pt x="1" y="0"/>
                          <a:pt x="37" y="129"/>
                          <a:pt x="127" y="285"/>
                        </a:cubicBezTo>
                        <a:cubicBezTo>
                          <a:pt x="215" y="447"/>
                          <a:pt x="359" y="634"/>
                          <a:pt x="523" y="800"/>
                        </a:cubicBezTo>
                        <a:cubicBezTo>
                          <a:pt x="689" y="964"/>
                          <a:pt x="877" y="1108"/>
                          <a:pt x="1037" y="1195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7"/>
                        </a:cubicBezTo>
                        <a:cubicBezTo>
                          <a:pt x="1108" y="876"/>
                          <a:pt x="965" y="689"/>
                          <a:pt x="800" y="523"/>
                        </a:cubicBezTo>
                        <a:cubicBezTo>
                          <a:pt x="634" y="359"/>
                          <a:pt x="446" y="214"/>
                          <a:pt x="286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2" name="Google Shape;3742;p27"/>
                  <p:cNvSpPr/>
                  <p:nvPr/>
                </p:nvSpPr>
                <p:spPr>
                  <a:xfrm>
                    <a:off x="1920" y="4323913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cubicBezTo>
                          <a:pt x="1323" y="0"/>
                          <a:pt x="1195" y="37"/>
                          <a:pt x="1037" y="128"/>
                        </a:cubicBezTo>
                        <a:cubicBezTo>
                          <a:pt x="877" y="214"/>
                          <a:pt x="689" y="359"/>
                          <a:pt x="523" y="523"/>
                        </a:cubicBezTo>
                        <a:cubicBezTo>
                          <a:pt x="359" y="689"/>
                          <a:pt x="215" y="877"/>
                          <a:pt x="127" y="1037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5"/>
                        </a:cubicBezTo>
                        <a:cubicBezTo>
                          <a:pt x="448" y="1108"/>
                          <a:pt x="634" y="966"/>
                          <a:pt x="800" y="800"/>
                        </a:cubicBezTo>
                        <a:cubicBezTo>
                          <a:pt x="964" y="634"/>
                          <a:pt x="1108" y="447"/>
                          <a:pt x="1196" y="285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3" name="Google Shape;3743;p27"/>
                  <p:cNvSpPr/>
                  <p:nvPr/>
                </p:nvSpPr>
                <p:spPr>
                  <a:xfrm>
                    <a:off x="396717" y="4323913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0" y="0"/>
                        </a:moveTo>
                        <a:cubicBezTo>
                          <a:pt x="0" y="0"/>
                          <a:pt x="37" y="129"/>
                          <a:pt x="128" y="285"/>
                        </a:cubicBezTo>
                        <a:cubicBezTo>
                          <a:pt x="215" y="447"/>
                          <a:pt x="359" y="634"/>
                          <a:pt x="524" y="800"/>
                        </a:cubicBezTo>
                        <a:cubicBezTo>
                          <a:pt x="689" y="964"/>
                          <a:pt x="877" y="1108"/>
                          <a:pt x="1038" y="1195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5" y="1037"/>
                        </a:cubicBezTo>
                        <a:cubicBezTo>
                          <a:pt x="1108" y="876"/>
                          <a:pt x="966" y="689"/>
                          <a:pt x="799" y="523"/>
                        </a:cubicBezTo>
                        <a:cubicBezTo>
                          <a:pt x="634" y="359"/>
                          <a:pt x="447" y="214"/>
                          <a:pt x="285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4" name="Google Shape;3744;p27"/>
                  <p:cNvSpPr/>
                  <p:nvPr/>
                </p:nvSpPr>
                <p:spPr>
                  <a:xfrm>
                    <a:off x="396774" y="4323913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1323" y="0"/>
                        </a:moveTo>
                        <a:cubicBezTo>
                          <a:pt x="1323" y="0"/>
                          <a:pt x="1193" y="37"/>
                          <a:pt x="1038" y="128"/>
                        </a:cubicBezTo>
                        <a:cubicBezTo>
                          <a:pt x="878" y="214"/>
                          <a:pt x="689" y="359"/>
                          <a:pt x="524" y="523"/>
                        </a:cubicBezTo>
                        <a:cubicBezTo>
                          <a:pt x="359" y="689"/>
                          <a:pt x="215" y="877"/>
                          <a:pt x="128" y="1037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5"/>
                        </a:cubicBezTo>
                        <a:cubicBezTo>
                          <a:pt x="448" y="1108"/>
                          <a:pt x="634" y="966"/>
                          <a:pt x="800" y="800"/>
                        </a:cubicBezTo>
                        <a:cubicBezTo>
                          <a:pt x="965" y="634"/>
                          <a:pt x="1109" y="447"/>
                          <a:pt x="1196" y="285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5" name="Google Shape;3745;p27"/>
                  <p:cNvSpPr/>
                  <p:nvPr/>
                </p:nvSpPr>
                <p:spPr>
                  <a:xfrm>
                    <a:off x="198868" y="4520862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0" y="0"/>
                        </a:moveTo>
                        <a:cubicBezTo>
                          <a:pt x="0" y="0"/>
                          <a:pt x="36" y="130"/>
                          <a:pt x="127" y="285"/>
                        </a:cubicBezTo>
                        <a:cubicBezTo>
                          <a:pt x="214" y="446"/>
                          <a:pt x="358" y="634"/>
                          <a:pt x="523" y="799"/>
                        </a:cubicBezTo>
                        <a:cubicBezTo>
                          <a:pt x="689" y="964"/>
                          <a:pt x="877" y="1108"/>
                          <a:pt x="1037" y="1195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5" y="1037"/>
                        </a:cubicBezTo>
                        <a:cubicBezTo>
                          <a:pt x="1108" y="875"/>
                          <a:pt x="965" y="689"/>
                          <a:pt x="799" y="522"/>
                        </a:cubicBezTo>
                        <a:cubicBezTo>
                          <a:pt x="634" y="359"/>
                          <a:pt x="446" y="214"/>
                          <a:pt x="285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6" name="Google Shape;3746;p27"/>
                  <p:cNvSpPr/>
                  <p:nvPr/>
                </p:nvSpPr>
                <p:spPr>
                  <a:xfrm>
                    <a:off x="198868" y="4520862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1323" y="0"/>
                        </a:moveTo>
                        <a:cubicBezTo>
                          <a:pt x="1323" y="0"/>
                          <a:pt x="1194" y="37"/>
                          <a:pt x="1037" y="128"/>
                        </a:cubicBezTo>
                        <a:cubicBezTo>
                          <a:pt x="877" y="214"/>
                          <a:pt x="689" y="359"/>
                          <a:pt x="523" y="522"/>
                        </a:cubicBezTo>
                        <a:cubicBezTo>
                          <a:pt x="358" y="689"/>
                          <a:pt x="214" y="876"/>
                          <a:pt x="127" y="1037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5"/>
                        </a:cubicBezTo>
                        <a:cubicBezTo>
                          <a:pt x="448" y="1108"/>
                          <a:pt x="634" y="966"/>
                          <a:pt x="799" y="799"/>
                        </a:cubicBezTo>
                        <a:cubicBezTo>
                          <a:pt x="964" y="634"/>
                          <a:pt x="1108" y="446"/>
                          <a:pt x="1195" y="285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7" name="Google Shape;3747;p27"/>
                  <p:cNvSpPr/>
                  <p:nvPr/>
                </p:nvSpPr>
                <p:spPr>
                  <a:xfrm>
                    <a:off x="38922" y="3766296"/>
                    <a:ext cx="393997" cy="393997"/>
                  </a:xfrm>
                  <a:custGeom>
                    <a:rect b="b" l="l" r="r" t="t"/>
                    <a:pathLst>
                      <a:path extrusionOk="0" h="6996" w="6996">
                        <a:moveTo>
                          <a:pt x="3497" y="1"/>
                        </a:moveTo>
                        <a:lnTo>
                          <a:pt x="1" y="3498"/>
                        </a:lnTo>
                        <a:lnTo>
                          <a:pt x="3497" y="6995"/>
                        </a:lnTo>
                        <a:lnTo>
                          <a:pt x="6995" y="3498"/>
                        </a:lnTo>
                        <a:lnTo>
                          <a:pt x="349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8" name="Google Shape;3748;p27"/>
                  <p:cNvSpPr/>
                  <p:nvPr/>
                </p:nvSpPr>
                <p:spPr>
                  <a:xfrm>
                    <a:off x="37007" y="3764494"/>
                    <a:ext cx="397714" cy="397714"/>
                  </a:xfrm>
                  <a:custGeom>
                    <a:rect b="b" l="l" r="r" t="t"/>
                    <a:pathLst>
                      <a:path extrusionOk="0" h="7062" w="7062">
                        <a:moveTo>
                          <a:pt x="3530" y="69"/>
                        </a:moveTo>
                        <a:lnTo>
                          <a:pt x="6993" y="3532"/>
                        </a:lnTo>
                        <a:lnTo>
                          <a:pt x="3530" y="6993"/>
                        </a:lnTo>
                        <a:lnTo>
                          <a:pt x="69" y="3532"/>
                        </a:lnTo>
                        <a:lnTo>
                          <a:pt x="3530" y="69"/>
                        </a:lnTo>
                        <a:close/>
                        <a:moveTo>
                          <a:pt x="3530" y="0"/>
                        </a:moveTo>
                        <a:lnTo>
                          <a:pt x="17" y="3515"/>
                        </a:lnTo>
                        <a:lnTo>
                          <a:pt x="1" y="3532"/>
                        </a:lnTo>
                        <a:lnTo>
                          <a:pt x="3514" y="7045"/>
                        </a:lnTo>
                        <a:lnTo>
                          <a:pt x="3530" y="7061"/>
                        </a:lnTo>
                        <a:lnTo>
                          <a:pt x="7046" y="3548"/>
                        </a:lnTo>
                        <a:lnTo>
                          <a:pt x="7062" y="3532"/>
                        </a:lnTo>
                        <a:lnTo>
                          <a:pt x="3547" y="16"/>
                        </a:lnTo>
                        <a:lnTo>
                          <a:pt x="3530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49" name="Google Shape;3749;p27"/>
                  <p:cNvSpPr/>
                  <p:nvPr/>
                </p:nvSpPr>
                <p:spPr>
                  <a:xfrm>
                    <a:off x="1695" y="3926074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cubicBezTo>
                          <a:pt x="1" y="0"/>
                          <a:pt x="37" y="129"/>
                          <a:pt x="128" y="286"/>
                        </a:cubicBezTo>
                        <a:cubicBezTo>
                          <a:pt x="216" y="447"/>
                          <a:pt x="360" y="634"/>
                          <a:pt x="524" y="800"/>
                        </a:cubicBezTo>
                        <a:cubicBezTo>
                          <a:pt x="690" y="965"/>
                          <a:pt x="877" y="1109"/>
                          <a:pt x="1038" y="1196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8" y="875"/>
                          <a:pt x="966" y="689"/>
                          <a:pt x="800" y="524"/>
                        </a:cubicBezTo>
                        <a:cubicBezTo>
                          <a:pt x="634" y="359"/>
                          <a:pt x="447" y="215"/>
                          <a:pt x="285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0" name="Google Shape;3750;p27"/>
                  <p:cNvSpPr/>
                  <p:nvPr/>
                </p:nvSpPr>
                <p:spPr>
                  <a:xfrm>
                    <a:off x="1695" y="3926074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cubicBezTo>
                          <a:pt x="1323" y="0"/>
                          <a:pt x="1195" y="36"/>
                          <a:pt x="1038" y="128"/>
                        </a:cubicBezTo>
                        <a:cubicBezTo>
                          <a:pt x="877" y="215"/>
                          <a:pt x="690" y="359"/>
                          <a:pt x="524" y="524"/>
                        </a:cubicBezTo>
                        <a:cubicBezTo>
                          <a:pt x="360" y="689"/>
                          <a:pt x="216" y="878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5" y="1196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4" y="634"/>
                          <a:pt x="1108" y="447"/>
                          <a:pt x="1196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1" name="Google Shape;3751;p27"/>
                  <p:cNvSpPr/>
                  <p:nvPr/>
                </p:nvSpPr>
                <p:spPr>
                  <a:xfrm>
                    <a:off x="396492" y="3926074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0" y="0"/>
                        </a:moveTo>
                        <a:cubicBezTo>
                          <a:pt x="0" y="0"/>
                          <a:pt x="36" y="129"/>
                          <a:pt x="128" y="286"/>
                        </a:cubicBezTo>
                        <a:cubicBezTo>
                          <a:pt x="215" y="447"/>
                          <a:pt x="359" y="634"/>
                          <a:pt x="524" y="800"/>
                        </a:cubicBezTo>
                        <a:cubicBezTo>
                          <a:pt x="689" y="965"/>
                          <a:pt x="877" y="1109"/>
                          <a:pt x="1038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9" y="875"/>
                          <a:pt x="966" y="689"/>
                          <a:pt x="800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2" name="Google Shape;3752;p27"/>
                  <p:cNvSpPr/>
                  <p:nvPr/>
                </p:nvSpPr>
                <p:spPr>
                  <a:xfrm>
                    <a:off x="396492" y="3926074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1323" y="0"/>
                        </a:moveTo>
                        <a:cubicBezTo>
                          <a:pt x="1323" y="0"/>
                          <a:pt x="1194" y="36"/>
                          <a:pt x="1038" y="128"/>
                        </a:cubicBezTo>
                        <a:cubicBezTo>
                          <a:pt x="877" y="215"/>
                          <a:pt x="689" y="359"/>
                          <a:pt x="524" y="524"/>
                        </a:cubicBezTo>
                        <a:cubicBezTo>
                          <a:pt x="359" y="689"/>
                          <a:pt x="215" y="878"/>
                          <a:pt x="128" y="1038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6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3" name="Google Shape;3753;p27"/>
                  <p:cNvSpPr/>
                  <p:nvPr/>
                </p:nvSpPr>
                <p:spPr>
                  <a:xfrm>
                    <a:off x="198643" y="4122966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1"/>
                        </a:moveTo>
                        <a:cubicBezTo>
                          <a:pt x="0" y="1"/>
                          <a:pt x="36" y="129"/>
                          <a:pt x="128" y="287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89" y="966"/>
                          <a:pt x="876" y="1109"/>
                          <a:pt x="1038" y="1197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5" y="1039"/>
                        </a:cubicBezTo>
                        <a:cubicBezTo>
                          <a:pt x="1108" y="876"/>
                          <a:pt x="966" y="690"/>
                          <a:pt x="799" y="524"/>
                        </a:cubicBezTo>
                        <a:cubicBezTo>
                          <a:pt x="634" y="360"/>
                          <a:pt x="447" y="216"/>
                          <a:pt x="285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4" name="Google Shape;3754;p27"/>
                  <p:cNvSpPr/>
                  <p:nvPr/>
                </p:nvSpPr>
                <p:spPr>
                  <a:xfrm>
                    <a:off x="198643" y="4122966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1323" y="1"/>
                        </a:moveTo>
                        <a:cubicBezTo>
                          <a:pt x="1323" y="1"/>
                          <a:pt x="1194" y="37"/>
                          <a:pt x="1037" y="128"/>
                        </a:cubicBezTo>
                        <a:cubicBezTo>
                          <a:pt x="876" y="216"/>
                          <a:pt x="689" y="360"/>
                          <a:pt x="523" y="524"/>
                        </a:cubicBezTo>
                        <a:cubicBezTo>
                          <a:pt x="358" y="690"/>
                          <a:pt x="214" y="877"/>
                          <a:pt x="127" y="1039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7"/>
                        </a:cubicBezTo>
                        <a:cubicBezTo>
                          <a:pt x="448" y="1109"/>
                          <a:pt x="634" y="967"/>
                          <a:pt x="799" y="801"/>
                        </a:cubicBezTo>
                        <a:cubicBezTo>
                          <a:pt x="964" y="634"/>
                          <a:pt x="1108" y="447"/>
                          <a:pt x="1195" y="287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5" name="Google Shape;3755;p27"/>
                  <p:cNvSpPr/>
                  <p:nvPr/>
                </p:nvSpPr>
                <p:spPr>
                  <a:xfrm>
                    <a:off x="38415" y="3371892"/>
                    <a:ext cx="393941" cy="393885"/>
                  </a:xfrm>
                  <a:custGeom>
                    <a:rect b="b" l="l" r="r" t="t"/>
                    <a:pathLst>
                      <a:path extrusionOk="0" h="6994" w="6995">
                        <a:moveTo>
                          <a:pt x="3497" y="0"/>
                        </a:moveTo>
                        <a:lnTo>
                          <a:pt x="1" y="3497"/>
                        </a:lnTo>
                        <a:lnTo>
                          <a:pt x="3497" y="6994"/>
                        </a:lnTo>
                        <a:lnTo>
                          <a:pt x="6995" y="3497"/>
                        </a:lnTo>
                        <a:lnTo>
                          <a:pt x="349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6" name="Google Shape;3756;p27"/>
                  <p:cNvSpPr/>
                  <p:nvPr/>
                </p:nvSpPr>
                <p:spPr>
                  <a:xfrm>
                    <a:off x="36500" y="3369977"/>
                    <a:ext cx="397771" cy="397771"/>
                  </a:xfrm>
                  <a:custGeom>
                    <a:rect b="b" l="l" r="r" t="t"/>
                    <a:pathLst>
                      <a:path extrusionOk="0" h="7063" w="7063">
                        <a:moveTo>
                          <a:pt x="3532" y="69"/>
                        </a:moveTo>
                        <a:lnTo>
                          <a:pt x="6994" y="3532"/>
                        </a:lnTo>
                        <a:lnTo>
                          <a:pt x="3532" y="6994"/>
                        </a:lnTo>
                        <a:lnTo>
                          <a:pt x="71" y="3532"/>
                        </a:lnTo>
                        <a:lnTo>
                          <a:pt x="3532" y="69"/>
                        </a:lnTo>
                        <a:close/>
                        <a:moveTo>
                          <a:pt x="3532" y="1"/>
                        </a:moveTo>
                        <a:lnTo>
                          <a:pt x="17" y="3515"/>
                        </a:lnTo>
                        <a:lnTo>
                          <a:pt x="1" y="3532"/>
                        </a:lnTo>
                        <a:lnTo>
                          <a:pt x="3516" y="7046"/>
                        </a:lnTo>
                        <a:lnTo>
                          <a:pt x="3532" y="7063"/>
                        </a:lnTo>
                        <a:lnTo>
                          <a:pt x="7046" y="3547"/>
                        </a:lnTo>
                        <a:lnTo>
                          <a:pt x="7063" y="3530"/>
                        </a:lnTo>
                        <a:lnTo>
                          <a:pt x="3549" y="17"/>
                        </a:lnTo>
                        <a:lnTo>
                          <a:pt x="3532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7" name="Google Shape;3757;p27"/>
                  <p:cNvSpPr/>
                  <p:nvPr/>
                </p:nvSpPr>
                <p:spPr>
                  <a:xfrm>
                    <a:off x="1188" y="3531557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0" y="1"/>
                          <a:pt x="37" y="130"/>
                          <a:pt x="128" y="286"/>
                        </a:cubicBezTo>
                        <a:cubicBezTo>
                          <a:pt x="215" y="447"/>
                          <a:pt x="359" y="634"/>
                          <a:pt x="524" y="800"/>
                        </a:cubicBezTo>
                        <a:cubicBezTo>
                          <a:pt x="689" y="964"/>
                          <a:pt x="878" y="1108"/>
                          <a:pt x="1038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6" y="1038"/>
                        </a:cubicBezTo>
                        <a:cubicBezTo>
                          <a:pt x="1109" y="876"/>
                          <a:pt x="966" y="690"/>
                          <a:pt x="800" y="524"/>
                        </a:cubicBezTo>
                        <a:cubicBezTo>
                          <a:pt x="634" y="360"/>
                          <a:pt x="447" y="216"/>
                          <a:pt x="286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8" name="Google Shape;3758;p27"/>
                  <p:cNvSpPr/>
                  <p:nvPr/>
                </p:nvSpPr>
                <p:spPr>
                  <a:xfrm>
                    <a:off x="1188" y="3531557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1323" y="1"/>
                        </a:moveTo>
                        <a:cubicBezTo>
                          <a:pt x="1323" y="1"/>
                          <a:pt x="1194" y="38"/>
                          <a:pt x="1038" y="128"/>
                        </a:cubicBezTo>
                        <a:cubicBezTo>
                          <a:pt x="878" y="216"/>
                          <a:pt x="689" y="360"/>
                          <a:pt x="524" y="524"/>
                        </a:cubicBezTo>
                        <a:cubicBezTo>
                          <a:pt x="359" y="690"/>
                          <a:pt x="215" y="877"/>
                          <a:pt x="128" y="1038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6"/>
                        </a:cubicBezTo>
                        <a:cubicBezTo>
                          <a:pt x="448" y="1108"/>
                          <a:pt x="634" y="965"/>
                          <a:pt x="800" y="800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59" name="Google Shape;3759;p27"/>
                  <p:cNvSpPr/>
                  <p:nvPr/>
                </p:nvSpPr>
                <p:spPr>
                  <a:xfrm>
                    <a:off x="395929" y="3531557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" y="1"/>
                        </a:moveTo>
                        <a:cubicBezTo>
                          <a:pt x="1" y="1"/>
                          <a:pt x="39" y="130"/>
                          <a:pt x="129" y="286"/>
                        </a:cubicBezTo>
                        <a:cubicBezTo>
                          <a:pt x="216" y="447"/>
                          <a:pt x="360" y="634"/>
                          <a:pt x="524" y="800"/>
                        </a:cubicBezTo>
                        <a:cubicBezTo>
                          <a:pt x="690" y="964"/>
                          <a:pt x="878" y="1108"/>
                          <a:pt x="1039" y="1196"/>
                        </a:cubicBezTo>
                        <a:cubicBezTo>
                          <a:pt x="1196" y="1287"/>
                          <a:pt x="1325" y="1323"/>
                          <a:pt x="1325" y="1323"/>
                        </a:cubicBezTo>
                        <a:cubicBezTo>
                          <a:pt x="1325" y="1323"/>
                          <a:pt x="1289" y="1195"/>
                          <a:pt x="1197" y="1038"/>
                        </a:cubicBezTo>
                        <a:cubicBezTo>
                          <a:pt x="1110" y="876"/>
                          <a:pt x="967" y="690"/>
                          <a:pt x="801" y="524"/>
                        </a:cubicBezTo>
                        <a:cubicBezTo>
                          <a:pt x="636" y="360"/>
                          <a:pt x="447" y="216"/>
                          <a:pt x="287" y="128"/>
                        </a:cubicBezTo>
                        <a:cubicBezTo>
                          <a:pt x="130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0" name="Google Shape;3760;p27"/>
                  <p:cNvSpPr/>
                  <p:nvPr/>
                </p:nvSpPr>
                <p:spPr>
                  <a:xfrm>
                    <a:off x="396041" y="3531557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4" y="1"/>
                        </a:moveTo>
                        <a:cubicBezTo>
                          <a:pt x="1324" y="1"/>
                          <a:pt x="1195" y="38"/>
                          <a:pt x="1038" y="128"/>
                        </a:cubicBezTo>
                        <a:cubicBezTo>
                          <a:pt x="877" y="216"/>
                          <a:pt x="690" y="360"/>
                          <a:pt x="523" y="524"/>
                        </a:cubicBezTo>
                        <a:cubicBezTo>
                          <a:pt x="359" y="690"/>
                          <a:pt x="215" y="877"/>
                          <a:pt x="128" y="1038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6"/>
                        </a:cubicBezTo>
                        <a:cubicBezTo>
                          <a:pt x="447" y="1108"/>
                          <a:pt x="635" y="965"/>
                          <a:pt x="800" y="800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1" name="Google Shape;3761;p27"/>
                  <p:cNvSpPr/>
                  <p:nvPr/>
                </p:nvSpPr>
                <p:spPr>
                  <a:xfrm>
                    <a:off x="198080" y="3728506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cubicBezTo>
                          <a:pt x="1" y="0"/>
                          <a:pt x="38" y="130"/>
                          <a:pt x="128" y="285"/>
                        </a:cubicBezTo>
                        <a:cubicBezTo>
                          <a:pt x="216" y="447"/>
                          <a:pt x="360" y="634"/>
                          <a:pt x="524" y="799"/>
                        </a:cubicBezTo>
                        <a:cubicBezTo>
                          <a:pt x="690" y="964"/>
                          <a:pt x="878" y="1108"/>
                          <a:pt x="1039" y="1195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7" y="1038"/>
                        </a:cubicBezTo>
                        <a:cubicBezTo>
                          <a:pt x="1110" y="876"/>
                          <a:pt x="967" y="689"/>
                          <a:pt x="801" y="524"/>
                        </a:cubicBezTo>
                        <a:cubicBezTo>
                          <a:pt x="634" y="359"/>
                          <a:pt x="447" y="215"/>
                          <a:pt x="287" y="128"/>
                        </a:cubicBezTo>
                        <a:cubicBezTo>
                          <a:pt x="130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2" name="Google Shape;3762;p27"/>
                  <p:cNvSpPr/>
                  <p:nvPr/>
                </p:nvSpPr>
                <p:spPr>
                  <a:xfrm>
                    <a:off x="198136" y="3728506"/>
                    <a:ext cx="74621" cy="74508"/>
                  </a:xfrm>
                  <a:custGeom>
                    <a:rect b="b" l="l" r="r" t="t"/>
                    <a:pathLst>
                      <a:path extrusionOk="0" h="1323" w="1325">
                        <a:moveTo>
                          <a:pt x="1325" y="0"/>
                        </a:moveTo>
                        <a:lnTo>
                          <a:pt x="1325" y="0"/>
                        </a:lnTo>
                        <a:cubicBezTo>
                          <a:pt x="1324" y="0"/>
                          <a:pt x="1194" y="37"/>
                          <a:pt x="1039" y="128"/>
                        </a:cubicBezTo>
                        <a:cubicBezTo>
                          <a:pt x="878" y="215"/>
                          <a:pt x="690" y="359"/>
                          <a:pt x="524" y="524"/>
                        </a:cubicBezTo>
                        <a:cubicBezTo>
                          <a:pt x="360" y="689"/>
                          <a:pt x="216" y="877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30" y="1287"/>
                          <a:pt x="287" y="1195"/>
                        </a:cubicBezTo>
                        <a:cubicBezTo>
                          <a:pt x="448" y="1108"/>
                          <a:pt x="634" y="965"/>
                          <a:pt x="801" y="799"/>
                        </a:cubicBezTo>
                        <a:cubicBezTo>
                          <a:pt x="966" y="634"/>
                          <a:pt x="1110" y="447"/>
                          <a:pt x="1197" y="285"/>
                        </a:cubicBezTo>
                        <a:cubicBezTo>
                          <a:pt x="1289" y="129"/>
                          <a:pt x="1325" y="0"/>
                          <a:pt x="1325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3" name="Google Shape;3763;p27"/>
                  <p:cNvSpPr/>
                  <p:nvPr/>
                </p:nvSpPr>
                <p:spPr>
                  <a:xfrm>
                    <a:off x="235081" y="1188731"/>
                    <a:ext cx="393885" cy="393885"/>
                  </a:xfrm>
                  <a:custGeom>
                    <a:rect b="b" l="l" r="r" t="t"/>
                    <a:pathLst>
                      <a:path extrusionOk="0" h="6994" w="6994">
                        <a:moveTo>
                          <a:pt x="3497" y="1"/>
                        </a:moveTo>
                        <a:lnTo>
                          <a:pt x="0" y="3497"/>
                        </a:lnTo>
                        <a:lnTo>
                          <a:pt x="3497" y="6994"/>
                        </a:lnTo>
                        <a:lnTo>
                          <a:pt x="6993" y="3497"/>
                        </a:lnTo>
                        <a:lnTo>
                          <a:pt x="349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4" name="Google Shape;3764;p27"/>
                  <p:cNvSpPr/>
                  <p:nvPr/>
                </p:nvSpPr>
                <p:spPr>
                  <a:xfrm>
                    <a:off x="233110" y="1186760"/>
                    <a:ext cx="397771" cy="397771"/>
                  </a:xfrm>
                  <a:custGeom>
                    <a:rect b="b" l="l" r="r" t="t"/>
                    <a:pathLst>
                      <a:path extrusionOk="0" h="7063" w="7063">
                        <a:moveTo>
                          <a:pt x="3532" y="69"/>
                        </a:moveTo>
                        <a:lnTo>
                          <a:pt x="6993" y="3532"/>
                        </a:lnTo>
                        <a:lnTo>
                          <a:pt x="3532" y="6994"/>
                        </a:lnTo>
                        <a:lnTo>
                          <a:pt x="69" y="3532"/>
                        </a:lnTo>
                        <a:lnTo>
                          <a:pt x="3532" y="69"/>
                        </a:lnTo>
                        <a:close/>
                        <a:moveTo>
                          <a:pt x="3532" y="1"/>
                        </a:moveTo>
                        <a:lnTo>
                          <a:pt x="0" y="3532"/>
                        </a:lnTo>
                        <a:lnTo>
                          <a:pt x="3532" y="7063"/>
                        </a:lnTo>
                        <a:lnTo>
                          <a:pt x="7062" y="3532"/>
                        </a:lnTo>
                        <a:lnTo>
                          <a:pt x="3532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5" name="Google Shape;3765;p27"/>
                  <p:cNvSpPr/>
                  <p:nvPr/>
                </p:nvSpPr>
                <p:spPr>
                  <a:xfrm>
                    <a:off x="197798" y="1348396"/>
                    <a:ext cx="74564" cy="74621"/>
                  </a:xfrm>
                  <a:custGeom>
                    <a:rect b="b" l="l" r="r" t="t"/>
                    <a:pathLst>
                      <a:path extrusionOk="0" h="1325" w="1324">
                        <a:moveTo>
                          <a:pt x="1" y="1"/>
                        </a:moveTo>
                        <a:lnTo>
                          <a:pt x="1" y="1"/>
                        </a:lnTo>
                        <a:cubicBezTo>
                          <a:pt x="1" y="1"/>
                          <a:pt x="37" y="129"/>
                          <a:pt x="128" y="287"/>
                        </a:cubicBezTo>
                        <a:cubicBezTo>
                          <a:pt x="216" y="447"/>
                          <a:pt x="360" y="635"/>
                          <a:pt x="524" y="801"/>
                        </a:cubicBezTo>
                        <a:cubicBezTo>
                          <a:pt x="690" y="966"/>
                          <a:pt x="878" y="1110"/>
                          <a:pt x="1038" y="1197"/>
                        </a:cubicBezTo>
                        <a:cubicBezTo>
                          <a:pt x="1195" y="1287"/>
                          <a:pt x="1323" y="1324"/>
                          <a:pt x="1323" y="1324"/>
                        </a:cubicBezTo>
                        <a:cubicBezTo>
                          <a:pt x="1323" y="1324"/>
                          <a:pt x="1287" y="1196"/>
                          <a:pt x="1196" y="1039"/>
                        </a:cubicBezTo>
                        <a:cubicBezTo>
                          <a:pt x="1109" y="876"/>
                          <a:pt x="966" y="690"/>
                          <a:pt x="801" y="524"/>
                        </a:cubicBezTo>
                        <a:cubicBezTo>
                          <a:pt x="634" y="360"/>
                          <a:pt x="447" y="216"/>
                          <a:pt x="287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6" name="Google Shape;3766;p27"/>
                  <p:cNvSpPr/>
                  <p:nvPr/>
                </p:nvSpPr>
                <p:spPr>
                  <a:xfrm>
                    <a:off x="197798" y="1348396"/>
                    <a:ext cx="74564" cy="74621"/>
                  </a:xfrm>
                  <a:custGeom>
                    <a:rect b="b" l="l" r="r" t="t"/>
                    <a:pathLst>
                      <a:path extrusionOk="0" h="1325" w="1324">
                        <a:moveTo>
                          <a:pt x="1323" y="1"/>
                        </a:moveTo>
                        <a:cubicBezTo>
                          <a:pt x="1323" y="1"/>
                          <a:pt x="1195" y="37"/>
                          <a:pt x="1038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60" y="690"/>
                          <a:pt x="216" y="878"/>
                          <a:pt x="128" y="1039"/>
                        </a:cubicBezTo>
                        <a:cubicBezTo>
                          <a:pt x="37" y="1196"/>
                          <a:pt x="1" y="1324"/>
                          <a:pt x="1" y="1324"/>
                        </a:cubicBezTo>
                        <a:cubicBezTo>
                          <a:pt x="1" y="1324"/>
                          <a:pt x="129" y="1288"/>
                          <a:pt x="287" y="1197"/>
                        </a:cubicBezTo>
                        <a:cubicBezTo>
                          <a:pt x="448" y="1110"/>
                          <a:pt x="634" y="967"/>
                          <a:pt x="801" y="801"/>
                        </a:cubicBezTo>
                        <a:cubicBezTo>
                          <a:pt x="964" y="635"/>
                          <a:pt x="1109" y="447"/>
                          <a:pt x="1196" y="287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7" name="Google Shape;3767;p27"/>
                  <p:cNvSpPr/>
                  <p:nvPr/>
                </p:nvSpPr>
                <p:spPr>
                  <a:xfrm>
                    <a:off x="592595" y="1348396"/>
                    <a:ext cx="74564" cy="74621"/>
                  </a:xfrm>
                  <a:custGeom>
                    <a:rect b="b" l="l" r="r" t="t"/>
                    <a:pathLst>
                      <a:path extrusionOk="0" h="1325" w="1324">
                        <a:moveTo>
                          <a:pt x="0" y="1"/>
                        </a:moveTo>
                        <a:cubicBezTo>
                          <a:pt x="0" y="1"/>
                          <a:pt x="36" y="129"/>
                          <a:pt x="128" y="287"/>
                        </a:cubicBezTo>
                        <a:cubicBezTo>
                          <a:pt x="215" y="447"/>
                          <a:pt x="359" y="635"/>
                          <a:pt x="524" y="801"/>
                        </a:cubicBezTo>
                        <a:cubicBezTo>
                          <a:pt x="689" y="966"/>
                          <a:pt x="878" y="1110"/>
                          <a:pt x="1038" y="1197"/>
                        </a:cubicBezTo>
                        <a:cubicBezTo>
                          <a:pt x="1195" y="1287"/>
                          <a:pt x="1324" y="1324"/>
                          <a:pt x="1324" y="1324"/>
                        </a:cubicBezTo>
                        <a:cubicBezTo>
                          <a:pt x="1324" y="1324"/>
                          <a:pt x="1288" y="1196"/>
                          <a:pt x="1196" y="1039"/>
                        </a:cubicBezTo>
                        <a:cubicBezTo>
                          <a:pt x="1109" y="876"/>
                          <a:pt x="966" y="690"/>
                          <a:pt x="801" y="524"/>
                        </a:cubicBezTo>
                        <a:cubicBezTo>
                          <a:pt x="635" y="360"/>
                          <a:pt x="447" y="216"/>
                          <a:pt x="286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8" name="Google Shape;3768;p27"/>
                  <p:cNvSpPr/>
                  <p:nvPr/>
                </p:nvSpPr>
                <p:spPr>
                  <a:xfrm>
                    <a:off x="592595" y="1348396"/>
                    <a:ext cx="74564" cy="74621"/>
                  </a:xfrm>
                  <a:custGeom>
                    <a:rect b="b" l="l" r="r" t="t"/>
                    <a:pathLst>
                      <a:path extrusionOk="0" h="1325" w="1324">
                        <a:moveTo>
                          <a:pt x="1324" y="1"/>
                        </a:moveTo>
                        <a:cubicBezTo>
                          <a:pt x="1324" y="1"/>
                          <a:pt x="1195" y="37"/>
                          <a:pt x="1038" y="128"/>
                        </a:cubicBezTo>
                        <a:cubicBezTo>
                          <a:pt x="878" y="216"/>
                          <a:pt x="689" y="360"/>
                          <a:pt x="524" y="524"/>
                        </a:cubicBezTo>
                        <a:cubicBezTo>
                          <a:pt x="359" y="690"/>
                          <a:pt x="215" y="878"/>
                          <a:pt x="128" y="1039"/>
                        </a:cubicBezTo>
                        <a:cubicBezTo>
                          <a:pt x="36" y="1196"/>
                          <a:pt x="0" y="1324"/>
                          <a:pt x="0" y="1324"/>
                        </a:cubicBezTo>
                        <a:cubicBezTo>
                          <a:pt x="0" y="1324"/>
                          <a:pt x="129" y="1288"/>
                          <a:pt x="286" y="1197"/>
                        </a:cubicBezTo>
                        <a:cubicBezTo>
                          <a:pt x="448" y="1110"/>
                          <a:pt x="634" y="967"/>
                          <a:pt x="801" y="801"/>
                        </a:cubicBezTo>
                        <a:cubicBezTo>
                          <a:pt x="965" y="635"/>
                          <a:pt x="1109" y="447"/>
                          <a:pt x="1196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69" name="Google Shape;3769;p27"/>
                  <p:cNvSpPr/>
                  <p:nvPr/>
                </p:nvSpPr>
                <p:spPr>
                  <a:xfrm>
                    <a:off x="394746" y="1545345"/>
                    <a:ext cx="74508" cy="74621"/>
                  </a:xfrm>
                  <a:custGeom>
                    <a:rect b="b" l="l" r="r" t="t"/>
                    <a:pathLst>
                      <a:path extrusionOk="0" h="1325" w="1323">
                        <a:moveTo>
                          <a:pt x="0" y="0"/>
                        </a:moveTo>
                        <a:cubicBezTo>
                          <a:pt x="0" y="0"/>
                          <a:pt x="36" y="129"/>
                          <a:pt x="128" y="286"/>
                        </a:cubicBezTo>
                        <a:cubicBezTo>
                          <a:pt x="215" y="447"/>
                          <a:pt x="359" y="635"/>
                          <a:pt x="524" y="801"/>
                        </a:cubicBezTo>
                        <a:cubicBezTo>
                          <a:pt x="689" y="965"/>
                          <a:pt x="878" y="1109"/>
                          <a:pt x="1038" y="1197"/>
                        </a:cubicBezTo>
                        <a:cubicBezTo>
                          <a:pt x="1194" y="1287"/>
                          <a:pt x="1323" y="1324"/>
                          <a:pt x="1323" y="1324"/>
                        </a:cubicBezTo>
                        <a:cubicBezTo>
                          <a:pt x="1323" y="1324"/>
                          <a:pt x="1287" y="1195"/>
                          <a:pt x="1196" y="1038"/>
                        </a:cubicBezTo>
                        <a:cubicBezTo>
                          <a:pt x="1109" y="876"/>
                          <a:pt x="966" y="690"/>
                          <a:pt x="800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0" name="Google Shape;3770;p27"/>
                  <p:cNvSpPr/>
                  <p:nvPr/>
                </p:nvSpPr>
                <p:spPr>
                  <a:xfrm>
                    <a:off x="394746" y="1545345"/>
                    <a:ext cx="74508" cy="74621"/>
                  </a:xfrm>
                  <a:custGeom>
                    <a:rect b="b" l="l" r="r" t="t"/>
                    <a:pathLst>
                      <a:path extrusionOk="0" h="1325" w="1323">
                        <a:moveTo>
                          <a:pt x="1323" y="0"/>
                        </a:moveTo>
                        <a:cubicBezTo>
                          <a:pt x="1323" y="0"/>
                          <a:pt x="1194" y="36"/>
                          <a:pt x="1038" y="128"/>
                        </a:cubicBezTo>
                        <a:cubicBezTo>
                          <a:pt x="878" y="215"/>
                          <a:pt x="689" y="359"/>
                          <a:pt x="524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6" y="1195"/>
                          <a:pt x="0" y="1324"/>
                          <a:pt x="0" y="1324"/>
                        </a:cubicBezTo>
                        <a:cubicBezTo>
                          <a:pt x="0" y="1324"/>
                          <a:pt x="129" y="1288"/>
                          <a:pt x="286" y="1197"/>
                        </a:cubicBezTo>
                        <a:cubicBezTo>
                          <a:pt x="448" y="1109"/>
                          <a:pt x="634" y="966"/>
                          <a:pt x="800" y="801"/>
                        </a:cubicBezTo>
                        <a:cubicBezTo>
                          <a:pt x="965" y="635"/>
                          <a:pt x="1109" y="447"/>
                          <a:pt x="1196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1" name="Google Shape;3771;p27"/>
                  <p:cNvSpPr/>
                  <p:nvPr/>
                </p:nvSpPr>
                <p:spPr>
                  <a:xfrm>
                    <a:off x="234575" y="794215"/>
                    <a:ext cx="393941" cy="393941"/>
                  </a:xfrm>
                  <a:custGeom>
                    <a:rect b="b" l="l" r="r" t="t"/>
                    <a:pathLst>
                      <a:path extrusionOk="0" h="6995" w="6995">
                        <a:moveTo>
                          <a:pt x="3497" y="0"/>
                        </a:moveTo>
                        <a:lnTo>
                          <a:pt x="1" y="3498"/>
                        </a:lnTo>
                        <a:lnTo>
                          <a:pt x="3497" y="6994"/>
                        </a:lnTo>
                        <a:lnTo>
                          <a:pt x="6994" y="3498"/>
                        </a:lnTo>
                        <a:lnTo>
                          <a:pt x="349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2" name="Google Shape;3772;p27"/>
                  <p:cNvSpPr/>
                  <p:nvPr/>
                </p:nvSpPr>
                <p:spPr>
                  <a:xfrm>
                    <a:off x="232603" y="792356"/>
                    <a:ext cx="397827" cy="397827"/>
                  </a:xfrm>
                  <a:custGeom>
                    <a:rect b="b" l="l" r="r" t="t"/>
                    <a:pathLst>
                      <a:path extrusionOk="0" h="7064" w="7064">
                        <a:moveTo>
                          <a:pt x="3532" y="69"/>
                        </a:moveTo>
                        <a:lnTo>
                          <a:pt x="6994" y="3532"/>
                        </a:lnTo>
                        <a:lnTo>
                          <a:pt x="3532" y="6993"/>
                        </a:lnTo>
                        <a:lnTo>
                          <a:pt x="71" y="3532"/>
                        </a:lnTo>
                        <a:lnTo>
                          <a:pt x="3532" y="69"/>
                        </a:lnTo>
                        <a:close/>
                        <a:moveTo>
                          <a:pt x="3532" y="0"/>
                        </a:moveTo>
                        <a:lnTo>
                          <a:pt x="1" y="3532"/>
                        </a:lnTo>
                        <a:lnTo>
                          <a:pt x="3532" y="7063"/>
                        </a:lnTo>
                        <a:lnTo>
                          <a:pt x="7064" y="3532"/>
                        </a:lnTo>
                        <a:lnTo>
                          <a:pt x="353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3" name="Google Shape;3773;p27"/>
                  <p:cNvSpPr/>
                  <p:nvPr/>
                </p:nvSpPr>
                <p:spPr>
                  <a:xfrm>
                    <a:off x="197291" y="953936"/>
                    <a:ext cx="74621" cy="74508"/>
                  </a:xfrm>
                  <a:custGeom>
                    <a:rect b="b" l="l" r="r" t="t"/>
                    <a:pathLst>
                      <a:path extrusionOk="0" h="1323" w="1325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1" y="0"/>
                          <a:pt x="39" y="129"/>
                          <a:pt x="128" y="286"/>
                        </a:cubicBezTo>
                        <a:cubicBezTo>
                          <a:pt x="215" y="447"/>
                          <a:pt x="359" y="634"/>
                          <a:pt x="524" y="800"/>
                        </a:cubicBezTo>
                        <a:cubicBezTo>
                          <a:pt x="690" y="965"/>
                          <a:pt x="878" y="1109"/>
                          <a:pt x="1038" y="1196"/>
                        </a:cubicBezTo>
                        <a:cubicBezTo>
                          <a:pt x="1196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7" y="1194"/>
                          <a:pt x="1197" y="1038"/>
                        </a:cubicBezTo>
                        <a:cubicBezTo>
                          <a:pt x="1109" y="876"/>
                          <a:pt x="966" y="689"/>
                          <a:pt x="801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4" name="Google Shape;3774;p27"/>
                  <p:cNvSpPr/>
                  <p:nvPr/>
                </p:nvSpPr>
                <p:spPr>
                  <a:xfrm>
                    <a:off x="197291" y="953936"/>
                    <a:ext cx="74621" cy="74508"/>
                  </a:xfrm>
                  <a:custGeom>
                    <a:rect b="b" l="l" r="r" t="t"/>
                    <a:pathLst>
                      <a:path extrusionOk="0" h="1323" w="1325">
                        <a:moveTo>
                          <a:pt x="1324" y="0"/>
                        </a:moveTo>
                        <a:cubicBezTo>
                          <a:pt x="1324" y="0"/>
                          <a:pt x="1196" y="37"/>
                          <a:pt x="1038" y="128"/>
                        </a:cubicBezTo>
                        <a:cubicBezTo>
                          <a:pt x="878" y="215"/>
                          <a:pt x="690" y="359"/>
                          <a:pt x="524" y="524"/>
                        </a:cubicBezTo>
                        <a:cubicBezTo>
                          <a:pt x="359" y="689"/>
                          <a:pt x="215" y="878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6"/>
                        </a:cubicBezTo>
                        <a:cubicBezTo>
                          <a:pt x="448" y="1109"/>
                          <a:pt x="634" y="966"/>
                          <a:pt x="801" y="800"/>
                        </a:cubicBezTo>
                        <a:cubicBezTo>
                          <a:pt x="965" y="634"/>
                          <a:pt x="1109" y="447"/>
                          <a:pt x="1197" y="286"/>
                        </a:cubicBezTo>
                        <a:cubicBezTo>
                          <a:pt x="1288" y="129"/>
                          <a:pt x="1324" y="0"/>
                          <a:pt x="13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5" name="Google Shape;3775;p27"/>
                  <p:cNvSpPr/>
                  <p:nvPr/>
                </p:nvSpPr>
                <p:spPr>
                  <a:xfrm>
                    <a:off x="592145" y="953936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0" y="0"/>
                          <a:pt x="37" y="129"/>
                          <a:pt x="127" y="286"/>
                        </a:cubicBezTo>
                        <a:cubicBezTo>
                          <a:pt x="214" y="447"/>
                          <a:pt x="358" y="634"/>
                          <a:pt x="523" y="800"/>
                        </a:cubicBezTo>
                        <a:cubicBezTo>
                          <a:pt x="689" y="965"/>
                          <a:pt x="876" y="1109"/>
                          <a:pt x="1037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5" y="1038"/>
                        </a:cubicBezTo>
                        <a:cubicBezTo>
                          <a:pt x="1108" y="876"/>
                          <a:pt x="965" y="689"/>
                          <a:pt x="799" y="524"/>
                        </a:cubicBezTo>
                        <a:cubicBezTo>
                          <a:pt x="634" y="359"/>
                          <a:pt x="446" y="215"/>
                          <a:pt x="285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6" name="Google Shape;3776;p27"/>
                  <p:cNvSpPr/>
                  <p:nvPr/>
                </p:nvSpPr>
                <p:spPr>
                  <a:xfrm>
                    <a:off x="592201" y="953936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1323" y="0"/>
                        </a:moveTo>
                        <a:cubicBezTo>
                          <a:pt x="1323" y="0"/>
                          <a:pt x="1194" y="37"/>
                          <a:pt x="1038" y="128"/>
                        </a:cubicBezTo>
                        <a:cubicBezTo>
                          <a:pt x="876" y="215"/>
                          <a:pt x="689" y="359"/>
                          <a:pt x="524" y="524"/>
                        </a:cubicBezTo>
                        <a:cubicBezTo>
                          <a:pt x="359" y="689"/>
                          <a:pt x="215" y="878"/>
                          <a:pt x="128" y="1038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6"/>
                        </a:cubicBezTo>
                        <a:cubicBezTo>
                          <a:pt x="448" y="1109"/>
                          <a:pt x="634" y="966"/>
                          <a:pt x="799" y="800"/>
                        </a:cubicBezTo>
                        <a:cubicBezTo>
                          <a:pt x="964" y="634"/>
                          <a:pt x="1108" y="447"/>
                          <a:pt x="1195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7" name="Google Shape;3777;p27"/>
                  <p:cNvSpPr/>
                  <p:nvPr/>
                </p:nvSpPr>
                <p:spPr>
                  <a:xfrm>
                    <a:off x="394239" y="1150828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0" y="1"/>
                        </a:moveTo>
                        <a:cubicBezTo>
                          <a:pt x="0" y="1"/>
                          <a:pt x="38" y="130"/>
                          <a:pt x="128" y="286"/>
                        </a:cubicBezTo>
                        <a:cubicBezTo>
                          <a:pt x="215" y="447"/>
                          <a:pt x="359" y="634"/>
                          <a:pt x="524" y="800"/>
                        </a:cubicBezTo>
                        <a:cubicBezTo>
                          <a:pt x="689" y="965"/>
                          <a:pt x="877" y="1109"/>
                          <a:pt x="1038" y="1196"/>
                        </a:cubicBezTo>
                        <a:cubicBezTo>
                          <a:pt x="1195" y="1288"/>
                          <a:pt x="1324" y="1324"/>
                          <a:pt x="1324" y="1324"/>
                        </a:cubicBezTo>
                        <a:cubicBezTo>
                          <a:pt x="1324" y="1324"/>
                          <a:pt x="1288" y="1195"/>
                          <a:pt x="1196" y="1039"/>
                        </a:cubicBezTo>
                        <a:cubicBezTo>
                          <a:pt x="1109" y="876"/>
                          <a:pt x="966" y="690"/>
                          <a:pt x="800" y="524"/>
                        </a:cubicBezTo>
                        <a:cubicBezTo>
                          <a:pt x="635" y="360"/>
                          <a:pt x="446" y="216"/>
                          <a:pt x="286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8" name="Google Shape;3778;p27"/>
                  <p:cNvSpPr/>
                  <p:nvPr/>
                </p:nvSpPr>
                <p:spPr>
                  <a:xfrm>
                    <a:off x="394352" y="1150828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1323" y="1"/>
                        </a:moveTo>
                        <a:lnTo>
                          <a:pt x="1323" y="1"/>
                        </a:lnTo>
                        <a:cubicBezTo>
                          <a:pt x="1323" y="1"/>
                          <a:pt x="1193" y="38"/>
                          <a:pt x="1037" y="128"/>
                        </a:cubicBezTo>
                        <a:cubicBezTo>
                          <a:pt x="876" y="216"/>
                          <a:pt x="689" y="360"/>
                          <a:pt x="523" y="524"/>
                        </a:cubicBezTo>
                        <a:cubicBezTo>
                          <a:pt x="358" y="690"/>
                          <a:pt x="214" y="877"/>
                          <a:pt x="127" y="1039"/>
                        </a:cubicBezTo>
                        <a:cubicBezTo>
                          <a:pt x="36" y="1195"/>
                          <a:pt x="0" y="1324"/>
                          <a:pt x="0" y="1324"/>
                        </a:cubicBezTo>
                        <a:cubicBezTo>
                          <a:pt x="0" y="1324"/>
                          <a:pt x="129" y="1288"/>
                          <a:pt x="285" y="1196"/>
                        </a:cubicBezTo>
                        <a:cubicBezTo>
                          <a:pt x="448" y="1109"/>
                          <a:pt x="634" y="967"/>
                          <a:pt x="799" y="800"/>
                        </a:cubicBezTo>
                        <a:cubicBezTo>
                          <a:pt x="964" y="634"/>
                          <a:pt x="1108" y="447"/>
                          <a:pt x="1195" y="286"/>
                        </a:cubicBezTo>
                        <a:cubicBezTo>
                          <a:pt x="1287" y="130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79" name="Google Shape;3779;p27"/>
                  <p:cNvSpPr/>
                  <p:nvPr/>
                </p:nvSpPr>
                <p:spPr>
                  <a:xfrm>
                    <a:off x="234349" y="396375"/>
                    <a:ext cx="393885" cy="393941"/>
                  </a:xfrm>
                  <a:custGeom>
                    <a:rect b="b" l="l" r="r" t="t"/>
                    <a:pathLst>
                      <a:path extrusionOk="0" h="6995" w="6994">
                        <a:moveTo>
                          <a:pt x="3497" y="1"/>
                        </a:moveTo>
                        <a:lnTo>
                          <a:pt x="1" y="3497"/>
                        </a:lnTo>
                        <a:lnTo>
                          <a:pt x="3497" y="6994"/>
                        </a:lnTo>
                        <a:lnTo>
                          <a:pt x="6994" y="3497"/>
                        </a:lnTo>
                        <a:lnTo>
                          <a:pt x="349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0" name="Google Shape;3780;p27"/>
                  <p:cNvSpPr/>
                  <p:nvPr/>
                </p:nvSpPr>
                <p:spPr>
                  <a:xfrm>
                    <a:off x="232378" y="394404"/>
                    <a:ext cx="397827" cy="397883"/>
                  </a:xfrm>
                  <a:custGeom>
                    <a:rect b="b" l="l" r="r" t="t"/>
                    <a:pathLst>
                      <a:path extrusionOk="0" h="7065" w="7064">
                        <a:moveTo>
                          <a:pt x="3532" y="71"/>
                        </a:moveTo>
                        <a:lnTo>
                          <a:pt x="6993" y="3532"/>
                        </a:lnTo>
                        <a:lnTo>
                          <a:pt x="3531" y="6994"/>
                        </a:lnTo>
                        <a:lnTo>
                          <a:pt x="70" y="3532"/>
                        </a:lnTo>
                        <a:lnTo>
                          <a:pt x="3532" y="71"/>
                        </a:lnTo>
                        <a:close/>
                        <a:moveTo>
                          <a:pt x="3532" y="1"/>
                        </a:moveTo>
                        <a:lnTo>
                          <a:pt x="1" y="3532"/>
                        </a:lnTo>
                        <a:lnTo>
                          <a:pt x="3532" y="7064"/>
                        </a:lnTo>
                        <a:lnTo>
                          <a:pt x="7064" y="3532"/>
                        </a:lnTo>
                        <a:lnTo>
                          <a:pt x="3532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1" name="Google Shape;3781;p27"/>
                  <p:cNvSpPr/>
                  <p:nvPr/>
                </p:nvSpPr>
                <p:spPr>
                  <a:xfrm>
                    <a:off x="197122" y="556097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0"/>
                        </a:moveTo>
                        <a:cubicBezTo>
                          <a:pt x="0" y="0"/>
                          <a:pt x="36" y="129"/>
                          <a:pt x="127" y="286"/>
                        </a:cubicBezTo>
                        <a:cubicBezTo>
                          <a:pt x="214" y="447"/>
                          <a:pt x="358" y="635"/>
                          <a:pt x="523" y="800"/>
                        </a:cubicBezTo>
                        <a:cubicBezTo>
                          <a:pt x="689" y="965"/>
                          <a:pt x="877" y="1109"/>
                          <a:pt x="1037" y="1196"/>
                        </a:cubicBezTo>
                        <a:cubicBezTo>
                          <a:pt x="1194" y="1288"/>
                          <a:pt x="1323" y="1324"/>
                          <a:pt x="1323" y="1324"/>
                        </a:cubicBezTo>
                        <a:cubicBezTo>
                          <a:pt x="1323" y="1324"/>
                          <a:pt x="1287" y="1195"/>
                          <a:pt x="1195" y="1038"/>
                        </a:cubicBezTo>
                        <a:cubicBezTo>
                          <a:pt x="1108" y="876"/>
                          <a:pt x="965" y="689"/>
                          <a:pt x="800" y="524"/>
                        </a:cubicBezTo>
                        <a:cubicBezTo>
                          <a:pt x="634" y="359"/>
                          <a:pt x="446" y="215"/>
                          <a:pt x="285" y="128"/>
                        </a:cubicBezTo>
                        <a:cubicBezTo>
                          <a:pt x="128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2" name="Google Shape;3782;p27"/>
                  <p:cNvSpPr/>
                  <p:nvPr/>
                </p:nvSpPr>
                <p:spPr>
                  <a:xfrm>
                    <a:off x="197066" y="556097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4" y="0"/>
                        </a:moveTo>
                        <a:cubicBezTo>
                          <a:pt x="1324" y="0"/>
                          <a:pt x="1195" y="36"/>
                          <a:pt x="1038" y="128"/>
                        </a:cubicBezTo>
                        <a:cubicBezTo>
                          <a:pt x="878" y="215"/>
                          <a:pt x="690" y="359"/>
                          <a:pt x="524" y="524"/>
                        </a:cubicBezTo>
                        <a:cubicBezTo>
                          <a:pt x="359" y="689"/>
                          <a:pt x="215" y="877"/>
                          <a:pt x="128" y="1038"/>
                        </a:cubicBezTo>
                        <a:cubicBezTo>
                          <a:pt x="36" y="1195"/>
                          <a:pt x="0" y="1324"/>
                          <a:pt x="0" y="1324"/>
                        </a:cubicBezTo>
                        <a:cubicBezTo>
                          <a:pt x="0" y="1324"/>
                          <a:pt x="129" y="1288"/>
                          <a:pt x="286" y="1196"/>
                        </a:cubicBezTo>
                        <a:cubicBezTo>
                          <a:pt x="448" y="1109"/>
                          <a:pt x="635" y="966"/>
                          <a:pt x="801" y="800"/>
                        </a:cubicBezTo>
                        <a:cubicBezTo>
                          <a:pt x="965" y="635"/>
                          <a:pt x="1109" y="447"/>
                          <a:pt x="1196" y="286"/>
                        </a:cubicBezTo>
                        <a:cubicBezTo>
                          <a:pt x="1288" y="129"/>
                          <a:pt x="1324" y="0"/>
                          <a:pt x="13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3" name="Google Shape;3783;p27"/>
                  <p:cNvSpPr/>
                  <p:nvPr/>
                </p:nvSpPr>
                <p:spPr>
                  <a:xfrm>
                    <a:off x="591919" y="556097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0"/>
                        </a:moveTo>
                        <a:cubicBezTo>
                          <a:pt x="0" y="0"/>
                          <a:pt x="37" y="129"/>
                          <a:pt x="128" y="286"/>
                        </a:cubicBezTo>
                        <a:cubicBezTo>
                          <a:pt x="215" y="447"/>
                          <a:pt x="359" y="635"/>
                          <a:pt x="524" y="800"/>
                        </a:cubicBezTo>
                        <a:cubicBezTo>
                          <a:pt x="689" y="965"/>
                          <a:pt x="876" y="1109"/>
                          <a:pt x="1038" y="1196"/>
                        </a:cubicBezTo>
                        <a:cubicBezTo>
                          <a:pt x="1194" y="1288"/>
                          <a:pt x="1323" y="1324"/>
                          <a:pt x="1323" y="1324"/>
                        </a:cubicBezTo>
                        <a:cubicBezTo>
                          <a:pt x="1323" y="1324"/>
                          <a:pt x="1287" y="1195"/>
                          <a:pt x="1195" y="1038"/>
                        </a:cubicBezTo>
                        <a:cubicBezTo>
                          <a:pt x="1108" y="876"/>
                          <a:pt x="966" y="689"/>
                          <a:pt x="799" y="524"/>
                        </a:cubicBezTo>
                        <a:cubicBezTo>
                          <a:pt x="634" y="359"/>
                          <a:pt x="446" y="215"/>
                          <a:pt x="285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4" name="Google Shape;3784;p27"/>
                  <p:cNvSpPr/>
                  <p:nvPr/>
                </p:nvSpPr>
                <p:spPr>
                  <a:xfrm>
                    <a:off x="591919" y="556097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1323" y="0"/>
                        </a:moveTo>
                        <a:lnTo>
                          <a:pt x="1323" y="0"/>
                        </a:lnTo>
                        <a:cubicBezTo>
                          <a:pt x="1323" y="0"/>
                          <a:pt x="1194" y="36"/>
                          <a:pt x="1038" y="128"/>
                        </a:cubicBezTo>
                        <a:cubicBezTo>
                          <a:pt x="876" y="215"/>
                          <a:pt x="689" y="359"/>
                          <a:pt x="524" y="524"/>
                        </a:cubicBezTo>
                        <a:cubicBezTo>
                          <a:pt x="359" y="689"/>
                          <a:pt x="215" y="877"/>
                          <a:pt x="128" y="1038"/>
                        </a:cubicBezTo>
                        <a:cubicBezTo>
                          <a:pt x="36" y="1195"/>
                          <a:pt x="0" y="1324"/>
                          <a:pt x="0" y="1324"/>
                        </a:cubicBezTo>
                        <a:cubicBezTo>
                          <a:pt x="0" y="1324"/>
                          <a:pt x="129" y="1288"/>
                          <a:pt x="285" y="1196"/>
                        </a:cubicBezTo>
                        <a:cubicBezTo>
                          <a:pt x="447" y="1109"/>
                          <a:pt x="634" y="966"/>
                          <a:pt x="799" y="800"/>
                        </a:cubicBezTo>
                        <a:cubicBezTo>
                          <a:pt x="964" y="635"/>
                          <a:pt x="1108" y="447"/>
                          <a:pt x="1195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5" name="Google Shape;3785;p27"/>
                  <p:cNvSpPr/>
                  <p:nvPr/>
                </p:nvSpPr>
                <p:spPr>
                  <a:xfrm>
                    <a:off x="394014" y="752989"/>
                    <a:ext cx="74564" cy="74621"/>
                  </a:xfrm>
                  <a:custGeom>
                    <a:rect b="b" l="l" r="r" t="t"/>
                    <a:pathLst>
                      <a:path extrusionOk="0" h="1325" w="1324">
                        <a:moveTo>
                          <a:pt x="0" y="1"/>
                        </a:moveTo>
                        <a:cubicBezTo>
                          <a:pt x="0" y="1"/>
                          <a:pt x="37" y="129"/>
                          <a:pt x="128" y="287"/>
                        </a:cubicBezTo>
                        <a:cubicBezTo>
                          <a:pt x="215" y="447"/>
                          <a:pt x="359" y="635"/>
                          <a:pt x="523" y="801"/>
                        </a:cubicBezTo>
                        <a:cubicBezTo>
                          <a:pt x="690" y="965"/>
                          <a:pt x="877" y="1109"/>
                          <a:pt x="1038" y="1197"/>
                        </a:cubicBezTo>
                        <a:cubicBezTo>
                          <a:pt x="1195" y="1288"/>
                          <a:pt x="1324" y="1324"/>
                          <a:pt x="1324" y="1324"/>
                        </a:cubicBezTo>
                        <a:cubicBezTo>
                          <a:pt x="1324" y="1324"/>
                          <a:pt x="1288" y="1196"/>
                          <a:pt x="1196" y="1038"/>
                        </a:cubicBezTo>
                        <a:cubicBezTo>
                          <a:pt x="1109" y="877"/>
                          <a:pt x="966" y="690"/>
                          <a:pt x="800" y="524"/>
                        </a:cubicBezTo>
                        <a:cubicBezTo>
                          <a:pt x="635" y="360"/>
                          <a:pt x="446" y="216"/>
                          <a:pt x="286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6" name="Google Shape;3786;p27"/>
                  <p:cNvSpPr/>
                  <p:nvPr/>
                </p:nvSpPr>
                <p:spPr>
                  <a:xfrm>
                    <a:off x="394014" y="752989"/>
                    <a:ext cx="74564" cy="74621"/>
                  </a:xfrm>
                  <a:custGeom>
                    <a:rect b="b" l="l" r="r" t="t"/>
                    <a:pathLst>
                      <a:path extrusionOk="0" h="1325" w="1324">
                        <a:moveTo>
                          <a:pt x="1324" y="1"/>
                        </a:moveTo>
                        <a:cubicBezTo>
                          <a:pt x="1324" y="1"/>
                          <a:pt x="1195" y="37"/>
                          <a:pt x="1038" y="128"/>
                        </a:cubicBezTo>
                        <a:cubicBezTo>
                          <a:pt x="877" y="216"/>
                          <a:pt x="690" y="360"/>
                          <a:pt x="523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6" y="1196"/>
                          <a:pt x="0" y="1324"/>
                          <a:pt x="0" y="1324"/>
                        </a:cubicBezTo>
                        <a:cubicBezTo>
                          <a:pt x="0" y="1324"/>
                          <a:pt x="129" y="1288"/>
                          <a:pt x="286" y="1197"/>
                        </a:cubicBezTo>
                        <a:cubicBezTo>
                          <a:pt x="448" y="1109"/>
                          <a:pt x="635" y="966"/>
                          <a:pt x="800" y="801"/>
                        </a:cubicBezTo>
                        <a:cubicBezTo>
                          <a:pt x="965" y="635"/>
                          <a:pt x="1109" y="447"/>
                          <a:pt x="1196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7" name="Google Shape;3787;p27"/>
                  <p:cNvSpPr/>
                  <p:nvPr/>
                </p:nvSpPr>
                <p:spPr>
                  <a:xfrm>
                    <a:off x="233842" y="1971"/>
                    <a:ext cx="393941" cy="393941"/>
                  </a:xfrm>
                  <a:custGeom>
                    <a:rect b="b" l="l" r="r" t="t"/>
                    <a:pathLst>
                      <a:path extrusionOk="0" h="6995" w="6995">
                        <a:moveTo>
                          <a:pt x="3498" y="0"/>
                        </a:moveTo>
                        <a:lnTo>
                          <a:pt x="0" y="3497"/>
                        </a:lnTo>
                        <a:lnTo>
                          <a:pt x="3498" y="6995"/>
                        </a:lnTo>
                        <a:lnTo>
                          <a:pt x="6995" y="3497"/>
                        </a:lnTo>
                        <a:lnTo>
                          <a:pt x="349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8" name="Google Shape;3788;p27"/>
                  <p:cNvSpPr/>
                  <p:nvPr/>
                </p:nvSpPr>
                <p:spPr>
                  <a:xfrm>
                    <a:off x="231928" y="0"/>
                    <a:ext cx="397771" cy="397827"/>
                  </a:xfrm>
                  <a:custGeom>
                    <a:rect b="b" l="l" r="r" t="t"/>
                    <a:pathLst>
                      <a:path extrusionOk="0" h="7064" w="7063">
                        <a:moveTo>
                          <a:pt x="3532" y="70"/>
                        </a:moveTo>
                        <a:lnTo>
                          <a:pt x="6994" y="3532"/>
                        </a:lnTo>
                        <a:lnTo>
                          <a:pt x="3532" y="6994"/>
                        </a:lnTo>
                        <a:lnTo>
                          <a:pt x="69" y="3532"/>
                        </a:lnTo>
                        <a:lnTo>
                          <a:pt x="3532" y="70"/>
                        </a:lnTo>
                        <a:close/>
                        <a:moveTo>
                          <a:pt x="3532" y="0"/>
                        </a:moveTo>
                        <a:lnTo>
                          <a:pt x="1" y="3532"/>
                        </a:lnTo>
                        <a:lnTo>
                          <a:pt x="3532" y="7064"/>
                        </a:lnTo>
                        <a:lnTo>
                          <a:pt x="7063" y="3532"/>
                        </a:lnTo>
                        <a:lnTo>
                          <a:pt x="353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89" name="Google Shape;3789;p27"/>
                  <p:cNvSpPr/>
                  <p:nvPr/>
                </p:nvSpPr>
                <p:spPr>
                  <a:xfrm>
                    <a:off x="196616" y="161580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1"/>
                        </a:moveTo>
                        <a:cubicBezTo>
                          <a:pt x="0" y="1"/>
                          <a:pt x="37" y="130"/>
                          <a:pt x="128" y="287"/>
                        </a:cubicBezTo>
                        <a:cubicBezTo>
                          <a:pt x="214" y="447"/>
                          <a:pt x="359" y="634"/>
                          <a:pt x="523" y="801"/>
                        </a:cubicBezTo>
                        <a:cubicBezTo>
                          <a:pt x="689" y="965"/>
                          <a:pt x="876" y="1109"/>
                          <a:pt x="1037" y="1197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5" y="1038"/>
                        </a:cubicBezTo>
                        <a:cubicBezTo>
                          <a:pt x="1108" y="876"/>
                          <a:pt x="966" y="690"/>
                          <a:pt x="799" y="524"/>
                        </a:cubicBezTo>
                        <a:cubicBezTo>
                          <a:pt x="634" y="360"/>
                          <a:pt x="445" y="216"/>
                          <a:pt x="285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0" name="Google Shape;3790;p27"/>
                  <p:cNvSpPr/>
                  <p:nvPr/>
                </p:nvSpPr>
                <p:spPr>
                  <a:xfrm>
                    <a:off x="196672" y="161580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1323" y="1"/>
                        </a:moveTo>
                        <a:lnTo>
                          <a:pt x="1323" y="1"/>
                        </a:lnTo>
                        <a:cubicBezTo>
                          <a:pt x="1323" y="1"/>
                          <a:pt x="1193" y="38"/>
                          <a:pt x="1038" y="128"/>
                        </a:cubicBezTo>
                        <a:cubicBezTo>
                          <a:pt x="877" y="216"/>
                          <a:pt x="689" y="360"/>
                          <a:pt x="524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7"/>
                        </a:cubicBezTo>
                        <a:cubicBezTo>
                          <a:pt x="448" y="1109"/>
                          <a:pt x="634" y="966"/>
                          <a:pt x="800" y="801"/>
                        </a:cubicBezTo>
                        <a:cubicBezTo>
                          <a:pt x="965" y="634"/>
                          <a:pt x="1109" y="447"/>
                          <a:pt x="1196" y="287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1" name="Google Shape;3791;p27"/>
                  <p:cNvSpPr/>
                  <p:nvPr/>
                </p:nvSpPr>
                <p:spPr>
                  <a:xfrm>
                    <a:off x="591412" y="161580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" y="1"/>
                        </a:moveTo>
                        <a:cubicBezTo>
                          <a:pt x="1" y="1"/>
                          <a:pt x="37" y="130"/>
                          <a:pt x="128" y="287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5"/>
                          <a:pt x="878" y="1109"/>
                          <a:pt x="1039" y="1197"/>
                        </a:cubicBezTo>
                        <a:cubicBezTo>
                          <a:pt x="1196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8" y="1195"/>
                          <a:pt x="1197" y="1038"/>
                        </a:cubicBezTo>
                        <a:cubicBezTo>
                          <a:pt x="1109" y="876"/>
                          <a:pt x="967" y="690"/>
                          <a:pt x="801" y="524"/>
                        </a:cubicBezTo>
                        <a:cubicBezTo>
                          <a:pt x="635" y="360"/>
                          <a:pt x="447" y="216"/>
                          <a:pt x="287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2" name="Google Shape;3792;p27"/>
                  <p:cNvSpPr/>
                  <p:nvPr/>
                </p:nvSpPr>
                <p:spPr>
                  <a:xfrm>
                    <a:off x="591412" y="161580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324" y="1"/>
                        </a:moveTo>
                        <a:cubicBezTo>
                          <a:pt x="1324" y="1"/>
                          <a:pt x="1196" y="38"/>
                          <a:pt x="1039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60" y="690"/>
                          <a:pt x="216" y="878"/>
                          <a:pt x="128" y="1038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09"/>
                          <a:pt x="635" y="966"/>
                          <a:pt x="801" y="801"/>
                        </a:cubicBezTo>
                        <a:cubicBezTo>
                          <a:pt x="966" y="634"/>
                          <a:pt x="1109" y="447"/>
                          <a:pt x="1197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3" name="Google Shape;3793;p27"/>
                  <p:cNvSpPr/>
                  <p:nvPr/>
                </p:nvSpPr>
                <p:spPr>
                  <a:xfrm>
                    <a:off x="393507" y="358529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cubicBezTo>
                          <a:pt x="1" y="0"/>
                          <a:pt x="38" y="130"/>
                          <a:pt x="128" y="286"/>
                        </a:cubicBezTo>
                        <a:cubicBezTo>
                          <a:pt x="216" y="447"/>
                          <a:pt x="360" y="634"/>
                          <a:pt x="524" y="800"/>
                        </a:cubicBezTo>
                        <a:cubicBezTo>
                          <a:pt x="690" y="965"/>
                          <a:pt x="877" y="1109"/>
                          <a:pt x="1038" y="1196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8" y="875"/>
                          <a:pt x="966" y="689"/>
                          <a:pt x="800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4" name="Google Shape;3794;p27"/>
                  <p:cNvSpPr/>
                  <p:nvPr/>
                </p:nvSpPr>
                <p:spPr>
                  <a:xfrm>
                    <a:off x="393563" y="358529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lnTo>
                          <a:pt x="1323" y="0"/>
                        </a:lnTo>
                        <a:cubicBezTo>
                          <a:pt x="1323" y="0"/>
                          <a:pt x="1194" y="37"/>
                          <a:pt x="1038" y="128"/>
                        </a:cubicBezTo>
                        <a:cubicBezTo>
                          <a:pt x="878" y="215"/>
                          <a:pt x="690" y="359"/>
                          <a:pt x="524" y="524"/>
                        </a:cubicBezTo>
                        <a:cubicBezTo>
                          <a:pt x="360" y="689"/>
                          <a:pt x="216" y="878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6"/>
                        </a:cubicBezTo>
                        <a:cubicBezTo>
                          <a:pt x="448" y="1109"/>
                          <a:pt x="634" y="966"/>
                          <a:pt x="801" y="800"/>
                        </a:cubicBezTo>
                        <a:cubicBezTo>
                          <a:pt x="965" y="634"/>
                          <a:pt x="1109" y="447"/>
                          <a:pt x="1197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5" name="Google Shape;3795;p27"/>
                  <p:cNvSpPr/>
                  <p:nvPr/>
                </p:nvSpPr>
                <p:spPr>
                  <a:xfrm>
                    <a:off x="234011" y="2773274"/>
                    <a:ext cx="393885" cy="393997"/>
                  </a:xfrm>
                  <a:custGeom>
                    <a:rect b="b" l="l" r="r" t="t"/>
                    <a:pathLst>
                      <a:path extrusionOk="0" h="6996" w="6994">
                        <a:moveTo>
                          <a:pt x="3497" y="1"/>
                        </a:moveTo>
                        <a:lnTo>
                          <a:pt x="1" y="3498"/>
                        </a:lnTo>
                        <a:lnTo>
                          <a:pt x="3497" y="6995"/>
                        </a:lnTo>
                        <a:lnTo>
                          <a:pt x="6994" y="3498"/>
                        </a:lnTo>
                        <a:lnTo>
                          <a:pt x="349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6" name="Google Shape;3796;p27"/>
                  <p:cNvSpPr/>
                  <p:nvPr/>
                </p:nvSpPr>
                <p:spPr>
                  <a:xfrm>
                    <a:off x="232153" y="2771472"/>
                    <a:ext cx="397714" cy="397827"/>
                  </a:xfrm>
                  <a:custGeom>
                    <a:rect b="b" l="l" r="r" t="t"/>
                    <a:pathLst>
                      <a:path extrusionOk="0" h="7064" w="7062">
                        <a:moveTo>
                          <a:pt x="3529" y="70"/>
                        </a:moveTo>
                        <a:lnTo>
                          <a:pt x="6991" y="3531"/>
                        </a:lnTo>
                        <a:lnTo>
                          <a:pt x="3529" y="6993"/>
                        </a:lnTo>
                        <a:lnTo>
                          <a:pt x="67" y="3531"/>
                        </a:lnTo>
                        <a:lnTo>
                          <a:pt x="3529" y="70"/>
                        </a:lnTo>
                        <a:close/>
                        <a:moveTo>
                          <a:pt x="3530" y="1"/>
                        </a:moveTo>
                        <a:lnTo>
                          <a:pt x="17" y="3516"/>
                        </a:lnTo>
                        <a:lnTo>
                          <a:pt x="1" y="3532"/>
                        </a:lnTo>
                        <a:lnTo>
                          <a:pt x="3514" y="7046"/>
                        </a:lnTo>
                        <a:lnTo>
                          <a:pt x="3530" y="7063"/>
                        </a:lnTo>
                        <a:lnTo>
                          <a:pt x="7044" y="3548"/>
                        </a:lnTo>
                        <a:lnTo>
                          <a:pt x="7062" y="3531"/>
                        </a:lnTo>
                        <a:lnTo>
                          <a:pt x="3547" y="18"/>
                        </a:lnTo>
                        <a:lnTo>
                          <a:pt x="3530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7" name="Google Shape;3797;p27"/>
                  <p:cNvSpPr/>
                  <p:nvPr/>
                </p:nvSpPr>
                <p:spPr>
                  <a:xfrm>
                    <a:off x="196728" y="2933052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0" y="0"/>
                        </a:moveTo>
                        <a:cubicBezTo>
                          <a:pt x="0" y="0"/>
                          <a:pt x="36" y="129"/>
                          <a:pt x="128" y="286"/>
                        </a:cubicBezTo>
                        <a:cubicBezTo>
                          <a:pt x="215" y="446"/>
                          <a:pt x="359" y="634"/>
                          <a:pt x="524" y="800"/>
                        </a:cubicBezTo>
                        <a:cubicBezTo>
                          <a:pt x="689" y="965"/>
                          <a:pt x="877" y="1109"/>
                          <a:pt x="1038" y="1196"/>
                        </a:cubicBezTo>
                        <a:cubicBezTo>
                          <a:pt x="1195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7" y="1194"/>
                          <a:pt x="1196" y="1038"/>
                        </a:cubicBezTo>
                        <a:cubicBezTo>
                          <a:pt x="1109" y="875"/>
                          <a:pt x="966" y="689"/>
                          <a:pt x="800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8" name="Google Shape;3798;p27"/>
                  <p:cNvSpPr/>
                  <p:nvPr/>
                </p:nvSpPr>
                <p:spPr>
                  <a:xfrm>
                    <a:off x="196728" y="2933052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4" y="0"/>
                        </a:moveTo>
                        <a:cubicBezTo>
                          <a:pt x="1324" y="0"/>
                          <a:pt x="1195" y="37"/>
                          <a:pt x="1038" y="128"/>
                        </a:cubicBezTo>
                        <a:cubicBezTo>
                          <a:pt x="877" y="215"/>
                          <a:pt x="689" y="359"/>
                          <a:pt x="524" y="524"/>
                        </a:cubicBezTo>
                        <a:cubicBezTo>
                          <a:pt x="359" y="689"/>
                          <a:pt x="215" y="877"/>
                          <a:pt x="128" y="1038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6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5" y="634"/>
                          <a:pt x="1109" y="446"/>
                          <a:pt x="1196" y="286"/>
                        </a:cubicBezTo>
                        <a:cubicBezTo>
                          <a:pt x="1288" y="129"/>
                          <a:pt x="1324" y="0"/>
                          <a:pt x="13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799" name="Google Shape;3799;p27"/>
                  <p:cNvSpPr/>
                  <p:nvPr/>
                </p:nvSpPr>
                <p:spPr>
                  <a:xfrm>
                    <a:off x="591525" y="2933052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1" y="0"/>
                          <a:pt x="38" y="129"/>
                          <a:pt x="127" y="286"/>
                        </a:cubicBezTo>
                        <a:cubicBezTo>
                          <a:pt x="215" y="446"/>
                          <a:pt x="359" y="634"/>
                          <a:pt x="523" y="800"/>
                        </a:cubicBezTo>
                        <a:cubicBezTo>
                          <a:pt x="690" y="965"/>
                          <a:pt x="877" y="1109"/>
                          <a:pt x="1038" y="1196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9" y="875"/>
                          <a:pt x="966" y="689"/>
                          <a:pt x="800" y="524"/>
                        </a:cubicBezTo>
                        <a:cubicBezTo>
                          <a:pt x="634" y="359"/>
                          <a:pt x="446" y="215"/>
                          <a:pt x="286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0" name="Google Shape;3800;p27"/>
                  <p:cNvSpPr/>
                  <p:nvPr/>
                </p:nvSpPr>
                <p:spPr>
                  <a:xfrm>
                    <a:off x="591581" y="2933052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cubicBezTo>
                          <a:pt x="1323" y="0"/>
                          <a:pt x="1194" y="37"/>
                          <a:pt x="1039" y="128"/>
                        </a:cubicBezTo>
                        <a:cubicBezTo>
                          <a:pt x="877" y="215"/>
                          <a:pt x="690" y="359"/>
                          <a:pt x="524" y="524"/>
                        </a:cubicBezTo>
                        <a:cubicBezTo>
                          <a:pt x="360" y="689"/>
                          <a:pt x="216" y="877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30" y="1287"/>
                          <a:pt x="286" y="1196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5" y="634"/>
                          <a:pt x="1109" y="446"/>
                          <a:pt x="1196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1" name="Google Shape;3801;p27"/>
                  <p:cNvSpPr/>
                  <p:nvPr/>
                </p:nvSpPr>
                <p:spPr>
                  <a:xfrm>
                    <a:off x="393620" y="3129944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" y="1"/>
                        </a:moveTo>
                        <a:cubicBezTo>
                          <a:pt x="1" y="1"/>
                          <a:pt x="37" y="130"/>
                          <a:pt x="128" y="287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5"/>
                          <a:pt x="878" y="1109"/>
                          <a:pt x="1039" y="1197"/>
                        </a:cubicBezTo>
                        <a:cubicBezTo>
                          <a:pt x="1196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7" y="1195"/>
                          <a:pt x="1197" y="1038"/>
                        </a:cubicBezTo>
                        <a:cubicBezTo>
                          <a:pt x="1109" y="876"/>
                          <a:pt x="967" y="690"/>
                          <a:pt x="801" y="524"/>
                        </a:cubicBezTo>
                        <a:cubicBezTo>
                          <a:pt x="635" y="360"/>
                          <a:pt x="447" y="216"/>
                          <a:pt x="287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2" name="Google Shape;3802;p27"/>
                  <p:cNvSpPr/>
                  <p:nvPr/>
                </p:nvSpPr>
                <p:spPr>
                  <a:xfrm>
                    <a:off x="393620" y="3129944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324" y="1"/>
                        </a:moveTo>
                        <a:cubicBezTo>
                          <a:pt x="1324" y="1"/>
                          <a:pt x="1196" y="38"/>
                          <a:pt x="1039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60" y="690"/>
                          <a:pt x="216" y="878"/>
                          <a:pt x="128" y="1038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09"/>
                          <a:pt x="635" y="966"/>
                          <a:pt x="801" y="801"/>
                        </a:cubicBezTo>
                        <a:cubicBezTo>
                          <a:pt x="965" y="634"/>
                          <a:pt x="1109" y="447"/>
                          <a:pt x="1197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3" name="Google Shape;3803;p27"/>
                  <p:cNvSpPr/>
                  <p:nvPr/>
                </p:nvSpPr>
                <p:spPr>
                  <a:xfrm>
                    <a:off x="233561" y="2378927"/>
                    <a:ext cx="393885" cy="393885"/>
                  </a:xfrm>
                  <a:custGeom>
                    <a:rect b="b" l="l" r="r" t="t"/>
                    <a:pathLst>
                      <a:path extrusionOk="0" h="6994" w="6994">
                        <a:moveTo>
                          <a:pt x="3497" y="0"/>
                        </a:moveTo>
                        <a:lnTo>
                          <a:pt x="0" y="3497"/>
                        </a:lnTo>
                        <a:lnTo>
                          <a:pt x="3497" y="6994"/>
                        </a:lnTo>
                        <a:lnTo>
                          <a:pt x="6994" y="3497"/>
                        </a:lnTo>
                        <a:lnTo>
                          <a:pt x="349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4" name="Google Shape;3804;p27"/>
                  <p:cNvSpPr/>
                  <p:nvPr/>
                </p:nvSpPr>
                <p:spPr>
                  <a:xfrm>
                    <a:off x="231590" y="2377012"/>
                    <a:ext cx="397771" cy="397714"/>
                  </a:xfrm>
                  <a:custGeom>
                    <a:rect b="b" l="l" r="r" t="t"/>
                    <a:pathLst>
                      <a:path extrusionOk="0" h="7062" w="7063">
                        <a:moveTo>
                          <a:pt x="3531" y="68"/>
                        </a:moveTo>
                        <a:lnTo>
                          <a:pt x="6993" y="3531"/>
                        </a:lnTo>
                        <a:lnTo>
                          <a:pt x="3531" y="6993"/>
                        </a:lnTo>
                        <a:lnTo>
                          <a:pt x="69" y="3531"/>
                        </a:lnTo>
                        <a:lnTo>
                          <a:pt x="3531" y="68"/>
                        </a:lnTo>
                        <a:close/>
                        <a:moveTo>
                          <a:pt x="3531" y="0"/>
                        </a:moveTo>
                        <a:lnTo>
                          <a:pt x="17" y="3516"/>
                        </a:lnTo>
                        <a:lnTo>
                          <a:pt x="0" y="3532"/>
                        </a:lnTo>
                        <a:lnTo>
                          <a:pt x="3514" y="7045"/>
                        </a:lnTo>
                        <a:lnTo>
                          <a:pt x="3531" y="7061"/>
                        </a:lnTo>
                        <a:lnTo>
                          <a:pt x="7046" y="3547"/>
                        </a:lnTo>
                        <a:lnTo>
                          <a:pt x="7062" y="3531"/>
                        </a:lnTo>
                        <a:lnTo>
                          <a:pt x="3548" y="17"/>
                        </a:lnTo>
                        <a:lnTo>
                          <a:pt x="353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5" name="Google Shape;3805;p27"/>
                  <p:cNvSpPr/>
                  <p:nvPr/>
                </p:nvSpPr>
                <p:spPr>
                  <a:xfrm>
                    <a:off x="196278" y="2538592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1"/>
                        </a:moveTo>
                        <a:cubicBezTo>
                          <a:pt x="0" y="1"/>
                          <a:pt x="37" y="129"/>
                          <a:pt x="127" y="287"/>
                        </a:cubicBezTo>
                        <a:cubicBezTo>
                          <a:pt x="214" y="447"/>
                          <a:pt x="358" y="634"/>
                          <a:pt x="522" y="801"/>
                        </a:cubicBezTo>
                        <a:cubicBezTo>
                          <a:pt x="689" y="965"/>
                          <a:pt x="876" y="1109"/>
                          <a:pt x="1037" y="1197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5" y="1038"/>
                        </a:cubicBezTo>
                        <a:cubicBezTo>
                          <a:pt x="1108" y="876"/>
                          <a:pt x="965" y="690"/>
                          <a:pt x="799" y="524"/>
                        </a:cubicBezTo>
                        <a:cubicBezTo>
                          <a:pt x="634" y="360"/>
                          <a:pt x="445" y="216"/>
                          <a:pt x="285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6" name="Google Shape;3806;p27"/>
                  <p:cNvSpPr/>
                  <p:nvPr/>
                </p:nvSpPr>
                <p:spPr>
                  <a:xfrm>
                    <a:off x="196334" y="2538592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1323" y="1"/>
                        </a:moveTo>
                        <a:cubicBezTo>
                          <a:pt x="1323" y="1"/>
                          <a:pt x="1193" y="37"/>
                          <a:pt x="1038" y="128"/>
                        </a:cubicBezTo>
                        <a:cubicBezTo>
                          <a:pt x="876" y="216"/>
                          <a:pt x="689" y="360"/>
                          <a:pt x="524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7"/>
                        </a:cubicBezTo>
                        <a:cubicBezTo>
                          <a:pt x="447" y="1109"/>
                          <a:pt x="634" y="966"/>
                          <a:pt x="799" y="801"/>
                        </a:cubicBezTo>
                        <a:cubicBezTo>
                          <a:pt x="964" y="634"/>
                          <a:pt x="1108" y="447"/>
                          <a:pt x="1195" y="287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7" name="Google Shape;3807;p27"/>
                  <p:cNvSpPr/>
                  <p:nvPr/>
                </p:nvSpPr>
                <p:spPr>
                  <a:xfrm>
                    <a:off x="591075" y="2538592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1"/>
                        </a:moveTo>
                        <a:lnTo>
                          <a:pt x="1" y="1"/>
                        </a:lnTo>
                        <a:cubicBezTo>
                          <a:pt x="1" y="1"/>
                          <a:pt x="37" y="129"/>
                          <a:pt x="128" y="287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5"/>
                          <a:pt x="878" y="1109"/>
                          <a:pt x="1038" y="1197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7" y="1038"/>
                        </a:cubicBezTo>
                        <a:cubicBezTo>
                          <a:pt x="1109" y="876"/>
                          <a:pt x="966" y="690"/>
                          <a:pt x="801" y="524"/>
                        </a:cubicBezTo>
                        <a:cubicBezTo>
                          <a:pt x="634" y="360"/>
                          <a:pt x="447" y="216"/>
                          <a:pt x="287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8" name="Google Shape;3808;p27"/>
                  <p:cNvSpPr/>
                  <p:nvPr/>
                </p:nvSpPr>
                <p:spPr>
                  <a:xfrm>
                    <a:off x="591075" y="2538592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1"/>
                        </a:moveTo>
                        <a:cubicBezTo>
                          <a:pt x="1323" y="1"/>
                          <a:pt x="1195" y="37"/>
                          <a:pt x="1038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60" y="690"/>
                          <a:pt x="216" y="878"/>
                          <a:pt x="128" y="1038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09"/>
                          <a:pt x="634" y="966"/>
                          <a:pt x="801" y="801"/>
                        </a:cubicBezTo>
                        <a:cubicBezTo>
                          <a:pt x="965" y="634"/>
                          <a:pt x="1109" y="447"/>
                          <a:pt x="1197" y="287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09" name="Google Shape;3809;p27"/>
                  <p:cNvSpPr/>
                  <p:nvPr/>
                </p:nvSpPr>
                <p:spPr>
                  <a:xfrm>
                    <a:off x="393169" y="2735540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1" y="0"/>
                          <a:pt x="38" y="129"/>
                          <a:pt x="127" y="286"/>
                        </a:cubicBezTo>
                        <a:cubicBezTo>
                          <a:pt x="215" y="447"/>
                          <a:pt x="359" y="634"/>
                          <a:pt x="523" y="800"/>
                        </a:cubicBezTo>
                        <a:cubicBezTo>
                          <a:pt x="690" y="965"/>
                          <a:pt x="877" y="1109"/>
                          <a:pt x="1037" y="1196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8" y="875"/>
                          <a:pt x="965" y="689"/>
                          <a:pt x="800" y="524"/>
                        </a:cubicBezTo>
                        <a:cubicBezTo>
                          <a:pt x="634" y="359"/>
                          <a:pt x="446" y="215"/>
                          <a:pt x="285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0" name="Google Shape;3810;p27"/>
                  <p:cNvSpPr/>
                  <p:nvPr/>
                </p:nvSpPr>
                <p:spPr>
                  <a:xfrm>
                    <a:off x="393225" y="2735540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cubicBezTo>
                          <a:pt x="1323" y="0"/>
                          <a:pt x="1194" y="36"/>
                          <a:pt x="1038" y="128"/>
                        </a:cubicBezTo>
                        <a:cubicBezTo>
                          <a:pt x="877" y="215"/>
                          <a:pt x="690" y="359"/>
                          <a:pt x="524" y="524"/>
                        </a:cubicBezTo>
                        <a:cubicBezTo>
                          <a:pt x="360" y="689"/>
                          <a:pt x="216" y="878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6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4" y="634"/>
                          <a:pt x="1108" y="447"/>
                          <a:pt x="1196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1" name="Google Shape;3811;p27"/>
                  <p:cNvSpPr/>
                  <p:nvPr/>
                </p:nvSpPr>
                <p:spPr>
                  <a:xfrm>
                    <a:off x="233279" y="1981031"/>
                    <a:ext cx="393885" cy="393941"/>
                  </a:xfrm>
                  <a:custGeom>
                    <a:rect b="b" l="l" r="r" t="t"/>
                    <a:pathLst>
                      <a:path extrusionOk="0" h="6995" w="6994">
                        <a:moveTo>
                          <a:pt x="3497" y="0"/>
                        </a:moveTo>
                        <a:lnTo>
                          <a:pt x="0" y="3497"/>
                        </a:lnTo>
                        <a:lnTo>
                          <a:pt x="3497" y="6994"/>
                        </a:lnTo>
                        <a:lnTo>
                          <a:pt x="6993" y="3497"/>
                        </a:lnTo>
                        <a:lnTo>
                          <a:pt x="349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2" name="Google Shape;3812;p27"/>
                  <p:cNvSpPr/>
                  <p:nvPr/>
                </p:nvSpPr>
                <p:spPr>
                  <a:xfrm>
                    <a:off x="231421" y="1979172"/>
                    <a:ext cx="397714" cy="397771"/>
                  </a:xfrm>
                  <a:custGeom>
                    <a:rect b="b" l="l" r="r" t="t"/>
                    <a:pathLst>
                      <a:path extrusionOk="0" h="7063" w="7062">
                        <a:moveTo>
                          <a:pt x="3529" y="69"/>
                        </a:moveTo>
                        <a:lnTo>
                          <a:pt x="6991" y="3531"/>
                        </a:lnTo>
                        <a:lnTo>
                          <a:pt x="3529" y="6992"/>
                        </a:lnTo>
                        <a:lnTo>
                          <a:pt x="67" y="3531"/>
                        </a:lnTo>
                        <a:lnTo>
                          <a:pt x="3529" y="69"/>
                        </a:lnTo>
                        <a:close/>
                        <a:moveTo>
                          <a:pt x="3531" y="0"/>
                        </a:moveTo>
                        <a:lnTo>
                          <a:pt x="17" y="3515"/>
                        </a:lnTo>
                        <a:lnTo>
                          <a:pt x="0" y="3532"/>
                        </a:lnTo>
                        <a:lnTo>
                          <a:pt x="3513" y="7045"/>
                        </a:lnTo>
                        <a:lnTo>
                          <a:pt x="3531" y="7062"/>
                        </a:lnTo>
                        <a:lnTo>
                          <a:pt x="7045" y="3547"/>
                        </a:lnTo>
                        <a:lnTo>
                          <a:pt x="7061" y="3531"/>
                        </a:lnTo>
                        <a:lnTo>
                          <a:pt x="3547" y="18"/>
                        </a:lnTo>
                        <a:lnTo>
                          <a:pt x="353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3" name="Google Shape;3813;p27"/>
                  <p:cNvSpPr/>
                  <p:nvPr/>
                </p:nvSpPr>
                <p:spPr>
                  <a:xfrm>
                    <a:off x="195996" y="2140696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1"/>
                        </a:moveTo>
                        <a:cubicBezTo>
                          <a:pt x="1" y="1"/>
                          <a:pt x="37" y="130"/>
                          <a:pt x="128" y="286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5"/>
                          <a:pt x="877" y="1109"/>
                          <a:pt x="1039" y="1197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9" y="876"/>
                          <a:pt x="967" y="690"/>
                          <a:pt x="800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4" name="Google Shape;3814;p27"/>
                  <p:cNvSpPr/>
                  <p:nvPr/>
                </p:nvSpPr>
                <p:spPr>
                  <a:xfrm>
                    <a:off x="195996" y="2140696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1"/>
                        </a:moveTo>
                        <a:cubicBezTo>
                          <a:pt x="1323" y="1"/>
                          <a:pt x="1195" y="38"/>
                          <a:pt x="1039" y="128"/>
                        </a:cubicBezTo>
                        <a:cubicBezTo>
                          <a:pt x="877" y="215"/>
                          <a:pt x="690" y="359"/>
                          <a:pt x="524" y="524"/>
                        </a:cubicBezTo>
                        <a:cubicBezTo>
                          <a:pt x="360" y="690"/>
                          <a:pt x="216" y="878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7"/>
                        </a:cubicBezTo>
                        <a:cubicBezTo>
                          <a:pt x="448" y="1109"/>
                          <a:pt x="634" y="966"/>
                          <a:pt x="800" y="801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5" name="Google Shape;3815;p27"/>
                  <p:cNvSpPr/>
                  <p:nvPr/>
                </p:nvSpPr>
                <p:spPr>
                  <a:xfrm>
                    <a:off x="590793" y="2140696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1"/>
                        </a:moveTo>
                        <a:cubicBezTo>
                          <a:pt x="1" y="1"/>
                          <a:pt x="38" y="130"/>
                          <a:pt x="128" y="286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90" y="965"/>
                          <a:pt x="878" y="1109"/>
                          <a:pt x="1038" y="1197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7" y="1038"/>
                        </a:cubicBezTo>
                        <a:cubicBezTo>
                          <a:pt x="1109" y="876"/>
                          <a:pt x="966" y="690"/>
                          <a:pt x="801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6" name="Google Shape;3816;p27"/>
                  <p:cNvSpPr/>
                  <p:nvPr/>
                </p:nvSpPr>
                <p:spPr>
                  <a:xfrm>
                    <a:off x="590849" y="2140696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324" y="1"/>
                        </a:moveTo>
                        <a:cubicBezTo>
                          <a:pt x="1324" y="1"/>
                          <a:pt x="1194" y="38"/>
                          <a:pt x="1038" y="128"/>
                        </a:cubicBezTo>
                        <a:cubicBezTo>
                          <a:pt x="878" y="215"/>
                          <a:pt x="690" y="359"/>
                          <a:pt x="524" y="524"/>
                        </a:cubicBezTo>
                        <a:cubicBezTo>
                          <a:pt x="360" y="690"/>
                          <a:pt x="216" y="878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7"/>
                        </a:cubicBezTo>
                        <a:cubicBezTo>
                          <a:pt x="448" y="1109"/>
                          <a:pt x="635" y="966"/>
                          <a:pt x="801" y="801"/>
                        </a:cubicBezTo>
                        <a:cubicBezTo>
                          <a:pt x="965" y="634"/>
                          <a:pt x="1109" y="447"/>
                          <a:pt x="1197" y="286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7" name="Google Shape;3817;p27"/>
                  <p:cNvSpPr/>
                  <p:nvPr/>
                </p:nvSpPr>
                <p:spPr>
                  <a:xfrm>
                    <a:off x="392944" y="2337645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cubicBezTo>
                          <a:pt x="1" y="0"/>
                          <a:pt x="37" y="130"/>
                          <a:pt x="128" y="286"/>
                        </a:cubicBezTo>
                        <a:cubicBezTo>
                          <a:pt x="215" y="446"/>
                          <a:pt x="359" y="634"/>
                          <a:pt x="524" y="800"/>
                        </a:cubicBezTo>
                        <a:cubicBezTo>
                          <a:pt x="690" y="965"/>
                          <a:pt x="877" y="1109"/>
                          <a:pt x="1038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8" y="875"/>
                          <a:pt x="966" y="689"/>
                          <a:pt x="800" y="524"/>
                        </a:cubicBezTo>
                        <a:cubicBezTo>
                          <a:pt x="634" y="359"/>
                          <a:pt x="447" y="215"/>
                          <a:pt x="285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8" name="Google Shape;3818;p27"/>
                  <p:cNvSpPr/>
                  <p:nvPr/>
                </p:nvSpPr>
                <p:spPr>
                  <a:xfrm>
                    <a:off x="392944" y="2337645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cubicBezTo>
                          <a:pt x="1323" y="0"/>
                          <a:pt x="1194" y="37"/>
                          <a:pt x="1038" y="128"/>
                        </a:cubicBezTo>
                        <a:cubicBezTo>
                          <a:pt x="877" y="215"/>
                          <a:pt x="690" y="359"/>
                          <a:pt x="524" y="524"/>
                        </a:cubicBezTo>
                        <a:cubicBezTo>
                          <a:pt x="359" y="689"/>
                          <a:pt x="215" y="877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5" y="1196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4" y="634"/>
                          <a:pt x="1108" y="446"/>
                          <a:pt x="1196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19" name="Google Shape;3819;p27"/>
                  <p:cNvSpPr/>
                  <p:nvPr/>
                </p:nvSpPr>
                <p:spPr>
                  <a:xfrm>
                    <a:off x="232772" y="1586571"/>
                    <a:ext cx="393997" cy="393885"/>
                  </a:xfrm>
                  <a:custGeom>
                    <a:rect b="b" l="l" r="r" t="t"/>
                    <a:pathLst>
                      <a:path extrusionOk="0" h="6994" w="6996">
                        <a:moveTo>
                          <a:pt x="3499" y="1"/>
                        </a:moveTo>
                        <a:lnTo>
                          <a:pt x="1" y="3497"/>
                        </a:lnTo>
                        <a:lnTo>
                          <a:pt x="3499" y="6994"/>
                        </a:lnTo>
                        <a:lnTo>
                          <a:pt x="6995" y="3497"/>
                        </a:lnTo>
                        <a:lnTo>
                          <a:pt x="3499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0" name="Google Shape;3820;p27"/>
                  <p:cNvSpPr/>
                  <p:nvPr/>
                </p:nvSpPr>
                <p:spPr>
                  <a:xfrm>
                    <a:off x="230801" y="1584712"/>
                    <a:ext cx="397883" cy="397771"/>
                  </a:xfrm>
                  <a:custGeom>
                    <a:rect b="b" l="l" r="r" t="t"/>
                    <a:pathLst>
                      <a:path extrusionOk="0" h="7063" w="7065">
                        <a:moveTo>
                          <a:pt x="3533" y="70"/>
                        </a:moveTo>
                        <a:lnTo>
                          <a:pt x="6994" y="3531"/>
                        </a:lnTo>
                        <a:lnTo>
                          <a:pt x="3533" y="6993"/>
                        </a:lnTo>
                        <a:lnTo>
                          <a:pt x="70" y="3531"/>
                        </a:lnTo>
                        <a:lnTo>
                          <a:pt x="3533" y="70"/>
                        </a:lnTo>
                        <a:close/>
                        <a:moveTo>
                          <a:pt x="3533" y="1"/>
                        </a:moveTo>
                        <a:lnTo>
                          <a:pt x="1" y="3532"/>
                        </a:lnTo>
                        <a:lnTo>
                          <a:pt x="3516" y="7045"/>
                        </a:lnTo>
                        <a:lnTo>
                          <a:pt x="3533" y="7063"/>
                        </a:lnTo>
                        <a:lnTo>
                          <a:pt x="7064" y="3532"/>
                        </a:lnTo>
                        <a:lnTo>
                          <a:pt x="3533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1" name="Google Shape;3821;p27"/>
                  <p:cNvSpPr/>
                  <p:nvPr/>
                </p:nvSpPr>
                <p:spPr>
                  <a:xfrm>
                    <a:off x="195489" y="1746292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cubicBezTo>
                          <a:pt x="1" y="0"/>
                          <a:pt x="38" y="129"/>
                          <a:pt x="128" y="286"/>
                        </a:cubicBezTo>
                        <a:cubicBezTo>
                          <a:pt x="216" y="446"/>
                          <a:pt x="360" y="634"/>
                          <a:pt x="524" y="800"/>
                        </a:cubicBezTo>
                        <a:cubicBezTo>
                          <a:pt x="690" y="965"/>
                          <a:pt x="877" y="1109"/>
                          <a:pt x="1038" y="1196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8" y="875"/>
                          <a:pt x="966" y="689"/>
                          <a:pt x="800" y="523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2" name="Google Shape;3822;p27"/>
                  <p:cNvSpPr/>
                  <p:nvPr/>
                </p:nvSpPr>
                <p:spPr>
                  <a:xfrm>
                    <a:off x="195545" y="1746292"/>
                    <a:ext cx="74621" cy="74508"/>
                  </a:xfrm>
                  <a:custGeom>
                    <a:rect b="b" l="l" r="r" t="t"/>
                    <a:pathLst>
                      <a:path extrusionOk="0" h="1323" w="1325">
                        <a:moveTo>
                          <a:pt x="1324" y="0"/>
                        </a:moveTo>
                        <a:cubicBezTo>
                          <a:pt x="1324" y="0"/>
                          <a:pt x="1194" y="36"/>
                          <a:pt x="1038" y="128"/>
                        </a:cubicBezTo>
                        <a:cubicBezTo>
                          <a:pt x="878" y="215"/>
                          <a:pt x="690" y="359"/>
                          <a:pt x="524" y="523"/>
                        </a:cubicBezTo>
                        <a:cubicBezTo>
                          <a:pt x="360" y="689"/>
                          <a:pt x="216" y="877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6"/>
                        </a:cubicBezTo>
                        <a:cubicBezTo>
                          <a:pt x="448" y="1109"/>
                          <a:pt x="635" y="966"/>
                          <a:pt x="801" y="800"/>
                        </a:cubicBezTo>
                        <a:cubicBezTo>
                          <a:pt x="965" y="634"/>
                          <a:pt x="1109" y="446"/>
                          <a:pt x="1197" y="286"/>
                        </a:cubicBezTo>
                        <a:cubicBezTo>
                          <a:pt x="1288" y="129"/>
                          <a:pt x="1324" y="0"/>
                          <a:pt x="13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3" name="Google Shape;3823;p27"/>
                  <p:cNvSpPr/>
                  <p:nvPr/>
                </p:nvSpPr>
                <p:spPr>
                  <a:xfrm>
                    <a:off x="590399" y="1746292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0" y="0"/>
                        </a:moveTo>
                        <a:cubicBezTo>
                          <a:pt x="0" y="0"/>
                          <a:pt x="36" y="129"/>
                          <a:pt x="127" y="286"/>
                        </a:cubicBezTo>
                        <a:cubicBezTo>
                          <a:pt x="214" y="446"/>
                          <a:pt x="358" y="634"/>
                          <a:pt x="523" y="800"/>
                        </a:cubicBezTo>
                        <a:cubicBezTo>
                          <a:pt x="689" y="965"/>
                          <a:pt x="877" y="1109"/>
                          <a:pt x="1037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5" y="1038"/>
                        </a:cubicBezTo>
                        <a:cubicBezTo>
                          <a:pt x="1108" y="875"/>
                          <a:pt x="965" y="689"/>
                          <a:pt x="799" y="523"/>
                        </a:cubicBezTo>
                        <a:cubicBezTo>
                          <a:pt x="634" y="359"/>
                          <a:pt x="446" y="215"/>
                          <a:pt x="285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4" name="Google Shape;3824;p27"/>
                  <p:cNvSpPr/>
                  <p:nvPr/>
                </p:nvSpPr>
                <p:spPr>
                  <a:xfrm>
                    <a:off x="590399" y="1746292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1323" y="0"/>
                        </a:moveTo>
                        <a:cubicBezTo>
                          <a:pt x="1323" y="0"/>
                          <a:pt x="1194" y="36"/>
                          <a:pt x="1037" y="128"/>
                        </a:cubicBezTo>
                        <a:cubicBezTo>
                          <a:pt x="877" y="215"/>
                          <a:pt x="689" y="359"/>
                          <a:pt x="523" y="523"/>
                        </a:cubicBezTo>
                        <a:cubicBezTo>
                          <a:pt x="358" y="689"/>
                          <a:pt x="214" y="877"/>
                          <a:pt x="127" y="1038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6"/>
                        </a:cubicBezTo>
                        <a:cubicBezTo>
                          <a:pt x="448" y="1109"/>
                          <a:pt x="634" y="966"/>
                          <a:pt x="799" y="800"/>
                        </a:cubicBezTo>
                        <a:cubicBezTo>
                          <a:pt x="964" y="634"/>
                          <a:pt x="1108" y="446"/>
                          <a:pt x="1195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5" name="Google Shape;3825;p27"/>
                  <p:cNvSpPr/>
                  <p:nvPr/>
                </p:nvSpPr>
                <p:spPr>
                  <a:xfrm>
                    <a:off x="392437" y="1943184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1"/>
                        </a:moveTo>
                        <a:cubicBezTo>
                          <a:pt x="0" y="1"/>
                          <a:pt x="37" y="129"/>
                          <a:pt x="128" y="287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89" y="965"/>
                          <a:pt x="877" y="1109"/>
                          <a:pt x="1038" y="1197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6" y="1038"/>
                        </a:cubicBezTo>
                        <a:cubicBezTo>
                          <a:pt x="1109" y="876"/>
                          <a:pt x="966" y="690"/>
                          <a:pt x="800" y="524"/>
                        </a:cubicBezTo>
                        <a:cubicBezTo>
                          <a:pt x="634" y="360"/>
                          <a:pt x="447" y="216"/>
                          <a:pt x="286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6" name="Google Shape;3826;p27"/>
                  <p:cNvSpPr/>
                  <p:nvPr/>
                </p:nvSpPr>
                <p:spPr>
                  <a:xfrm>
                    <a:off x="392493" y="1943184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4" y="1"/>
                        </a:moveTo>
                        <a:lnTo>
                          <a:pt x="1324" y="1"/>
                        </a:lnTo>
                        <a:cubicBezTo>
                          <a:pt x="1324" y="1"/>
                          <a:pt x="1195" y="37"/>
                          <a:pt x="1038" y="128"/>
                        </a:cubicBezTo>
                        <a:cubicBezTo>
                          <a:pt x="878" y="216"/>
                          <a:pt x="689" y="360"/>
                          <a:pt x="524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7"/>
                        </a:cubicBezTo>
                        <a:cubicBezTo>
                          <a:pt x="448" y="1109"/>
                          <a:pt x="635" y="966"/>
                          <a:pt x="800" y="801"/>
                        </a:cubicBezTo>
                        <a:cubicBezTo>
                          <a:pt x="965" y="634"/>
                          <a:pt x="1109" y="447"/>
                          <a:pt x="1196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7" name="Google Shape;3827;p27"/>
                  <p:cNvSpPr/>
                  <p:nvPr/>
                </p:nvSpPr>
                <p:spPr>
                  <a:xfrm>
                    <a:off x="235250" y="4357986"/>
                    <a:ext cx="393885" cy="393941"/>
                  </a:xfrm>
                  <a:custGeom>
                    <a:rect b="b" l="l" r="r" t="t"/>
                    <a:pathLst>
                      <a:path extrusionOk="0" h="6995" w="6994">
                        <a:moveTo>
                          <a:pt x="3497" y="0"/>
                        </a:moveTo>
                        <a:lnTo>
                          <a:pt x="0" y="3498"/>
                        </a:lnTo>
                        <a:lnTo>
                          <a:pt x="3497" y="6994"/>
                        </a:lnTo>
                        <a:lnTo>
                          <a:pt x="6993" y="3498"/>
                        </a:lnTo>
                        <a:lnTo>
                          <a:pt x="3497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8" name="Google Shape;3828;p27"/>
                  <p:cNvSpPr/>
                  <p:nvPr/>
                </p:nvSpPr>
                <p:spPr>
                  <a:xfrm>
                    <a:off x="233223" y="4356128"/>
                    <a:ext cx="397827" cy="397714"/>
                  </a:xfrm>
                  <a:custGeom>
                    <a:rect b="b" l="l" r="r" t="t"/>
                    <a:pathLst>
                      <a:path extrusionOk="0" h="7062" w="7064">
                        <a:moveTo>
                          <a:pt x="3532" y="70"/>
                        </a:moveTo>
                        <a:lnTo>
                          <a:pt x="6993" y="3532"/>
                        </a:lnTo>
                        <a:lnTo>
                          <a:pt x="3532" y="6993"/>
                        </a:lnTo>
                        <a:lnTo>
                          <a:pt x="70" y="3532"/>
                        </a:lnTo>
                        <a:lnTo>
                          <a:pt x="3532" y="70"/>
                        </a:lnTo>
                        <a:close/>
                        <a:moveTo>
                          <a:pt x="3532" y="0"/>
                        </a:moveTo>
                        <a:lnTo>
                          <a:pt x="18" y="3515"/>
                        </a:lnTo>
                        <a:lnTo>
                          <a:pt x="0" y="3532"/>
                        </a:lnTo>
                        <a:lnTo>
                          <a:pt x="3515" y="7045"/>
                        </a:lnTo>
                        <a:lnTo>
                          <a:pt x="3532" y="7061"/>
                        </a:lnTo>
                        <a:lnTo>
                          <a:pt x="7046" y="3548"/>
                        </a:lnTo>
                        <a:lnTo>
                          <a:pt x="7063" y="3532"/>
                        </a:lnTo>
                        <a:lnTo>
                          <a:pt x="3548" y="17"/>
                        </a:lnTo>
                        <a:lnTo>
                          <a:pt x="3532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29" name="Google Shape;3829;p27"/>
                  <p:cNvSpPr/>
                  <p:nvPr/>
                </p:nvSpPr>
                <p:spPr>
                  <a:xfrm>
                    <a:off x="197855" y="4517708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" y="0"/>
                        </a:moveTo>
                        <a:cubicBezTo>
                          <a:pt x="1" y="1"/>
                          <a:pt x="38" y="129"/>
                          <a:pt x="128" y="286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4"/>
                          <a:pt x="878" y="1109"/>
                          <a:pt x="1038" y="1196"/>
                        </a:cubicBezTo>
                        <a:cubicBezTo>
                          <a:pt x="1196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8" y="1194"/>
                          <a:pt x="1197" y="1038"/>
                        </a:cubicBezTo>
                        <a:cubicBezTo>
                          <a:pt x="1109" y="876"/>
                          <a:pt x="966" y="690"/>
                          <a:pt x="801" y="524"/>
                        </a:cubicBezTo>
                        <a:cubicBezTo>
                          <a:pt x="635" y="359"/>
                          <a:pt x="447" y="215"/>
                          <a:pt x="287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0" name="Google Shape;3830;p27"/>
                  <p:cNvSpPr/>
                  <p:nvPr/>
                </p:nvSpPr>
                <p:spPr>
                  <a:xfrm>
                    <a:off x="197967" y="4517708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0"/>
                        </a:moveTo>
                        <a:lnTo>
                          <a:pt x="1323" y="0"/>
                        </a:lnTo>
                        <a:cubicBezTo>
                          <a:pt x="1323" y="0"/>
                          <a:pt x="1193" y="36"/>
                          <a:pt x="1038" y="128"/>
                        </a:cubicBezTo>
                        <a:cubicBezTo>
                          <a:pt x="877" y="215"/>
                          <a:pt x="690" y="359"/>
                          <a:pt x="523" y="524"/>
                        </a:cubicBezTo>
                        <a:cubicBezTo>
                          <a:pt x="359" y="690"/>
                          <a:pt x="215" y="877"/>
                          <a:pt x="127" y="1038"/>
                        </a:cubicBezTo>
                        <a:cubicBezTo>
                          <a:pt x="36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6"/>
                        </a:cubicBezTo>
                        <a:cubicBezTo>
                          <a:pt x="447" y="1109"/>
                          <a:pt x="634" y="966"/>
                          <a:pt x="800" y="801"/>
                        </a:cubicBezTo>
                        <a:cubicBezTo>
                          <a:pt x="964" y="634"/>
                          <a:pt x="1108" y="447"/>
                          <a:pt x="1196" y="286"/>
                        </a:cubicBezTo>
                        <a:cubicBezTo>
                          <a:pt x="1287" y="129"/>
                          <a:pt x="1323" y="1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1" name="Google Shape;3831;p27"/>
                  <p:cNvSpPr/>
                  <p:nvPr/>
                </p:nvSpPr>
                <p:spPr>
                  <a:xfrm>
                    <a:off x="592764" y="4517708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1" y="1"/>
                          <a:pt x="37" y="129"/>
                          <a:pt x="128" y="286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90" y="964"/>
                          <a:pt x="877" y="1109"/>
                          <a:pt x="1038" y="1196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8" y="876"/>
                          <a:pt x="966" y="690"/>
                          <a:pt x="800" y="524"/>
                        </a:cubicBezTo>
                        <a:cubicBezTo>
                          <a:pt x="634" y="359"/>
                          <a:pt x="447" y="215"/>
                          <a:pt x="285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2" name="Google Shape;3832;p27"/>
                  <p:cNvSpPr/>
                  <p:nvPr/>
                </p:nvSpPr>
                <p:spPr>
                  <a:xfrm>
                    <a:off x="592764" y="4517708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0"/>
                        </a:moveTo>
                        <a:cubicBezTo>
                          <a:pt x="1323" y="0"/>
                          <a:pt x="1194" y="36"/>
                          <a:pt x="1038" y="128"/>
                        </a:cubicBezTo>
                        <a:cubicBezTo>
                          <a:pt x="877" y="215"/>
                          <a:pt x="690" y="359"/>
                          <a:pt x="524" y="524"/>
                        </a:cubicBezTo>
                        <a:cubicBezTo>
                          <a:pt x="359" y="690"/>
                          <a:pt x="215" y="877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5" y="1196"/>
                        </a:cubicBezTo>
                        <a:cubicBezTo>
                          <a:pt x="448" y="1109"/>
                          <a:pt x="634" y="966"/>
                          <a:pt x="800" y="801"/>
                        </a:cubicBezTo>
                        <a:cubicBezTo>
                          <a:pt x="964" y="634"/>
                          <a:pt x="1108" y="447"/>
                          <a:pt x="1196" y="286"/>
                        </a:cubicBezTo>
                        <a:cubicBezTo>
                          <a:pt x="1287" y="129"/>
                          <a:pt x="1323" y="1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3" name="Google Shape;3833;p27"/>
                  <p:cNvSpPr/>
                  <p:nvPr/>
                </p:nvSpPr>
                <p:spPr>
                  <a:xfrm>
                    <a:off x="394802" y="4714656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0" y="0"/>
                        </a:moveTo>
                        <a:cubicBezTo>
                          <a:pt x="0" y="0"/>
                          <a:pt x="37" y="129"/>
                          <a:pt x="128" y="286"/>
                        </a:cubicBezTo>
                        <a:cubicBezTo>
                          <a:pt x="215" y="446"/>
                          <a:pt x="359" y="634"/>
                          <a:pt x="524" y="800"/>
                        </a:cubicBezTo>
                        <a:cubicBezTo>
                          <a:pt x="689" y="964"/>
                          <a:pt x="878" y="1109"/>
                          <a:pt x="1038" y="1195"/>
                        </a:cubicBezTo>
                        <a:cubicBezTo>
                          <a:pt x="1195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8" y="1194"/>
                          <a:pt x="1196" y="1038"/>
                        </a:cubicBezTo>
                        <a:cubicBezTo>
                          <a:pt x="1109" y="875"/>
                          <a:pt x="966" y="689"/>
                          <a:pt x="801" y="524"/>
                        </a:cubicBezTo>
                        <a:cubicBezTo>
                          <a:pt x="635" y="359"/>
                          <a:pt x="447" y="215"/>
                          <a:pt x="286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4" name="Google Shape;3834;p27"/>
                  <p:cNvSpPr/>
                  <p:nvPr/>
                </p:nvSpPr>
                <p:spPr>
                  <a:xfrm>
                    <a:off x="397228" y="4714656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lnTo>
                          <a:pt x="1323" y="0"/>
                        </a:lnTo>
                        <a:cubicBezTo>
                          <a:pt x="1323" y="0"/>
                          <a:pt x="1194" y="36"/>
                          <a:pt x="1037" y="128"/>
                        </a:cubicBezTo>
                        <a:cubicBezTo>
                          <a:pt x="877" y="215"/>
                          <a:pt x="690" y="359"/>
                          <a:pt x="523" y="524"/>
                        </a:cubicBezTo>
                        <a:cubicBezTo>
                          <a:pt x="358" y="689"/>
                          <a:pt x="214" y="876"/>
                          <a:pt x="127" y="1038"/>
                        </a:cubicBezTo>
                        <a:cubicBezTo>
                          <a:pt x="35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5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4" y="634"/>
                          <a:pt x="1108" y="446"/>
                          <a:pt x="1195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5" name="Google Shape;3835;p27"/>
                  <p:cNvSpPr/>
                  <p:nvPr/>
                </p:nvSpPr>
                <p:spPr>
                  <a:xfrm>
                    <a:off x="234687" y="3963526"/>
                    <a:ext cx="393941" cy="393885"/>
                  </a:xfrm>
                  <a:custGeom>
                    <a:rect b="b" l="l" r="r" t="t"/>
                    <a:pathLst>
                      <a:path extrusionOk="0" h="6994" w="6995">
                        <a:moveTo>
                          <a:pt x="3497" y="1"/>
                        </a:moveTo>
                        <a:lnTo>
                          <a:pt x="1" y="3497"/>
                        </a:lnTo>
                        <a:lnTo>
                          <a:pt x="3497" y="6994"/>
                        </a:lnTo>
                        <a:lnTo>
                          <a:pt x="6994" y="3497"/>
                        </a:lnTo>
                        <a:lnTo>
                          <a:pt x="3497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6" name="Google Shape;3836;p27"/>
                  <p:cNvSpPr/>
                  <p:nvPr/>
                </p:nvSpPr>
                <p:spPr>
                  <a:xfrm>
                    <a:off x="232772" y="3961611"/>
                    <a:ext cx="397771" cy="397771"/>
                  </a:xfrm>
                  <a:custGeom>
                    <a:rect b="b" l="l" r="r" t="t"/>
                    <a:pathLst>
                      <a:path extrusionOk="0" h="7063" w="7063">
                        <a:moveTo>
                          <a:pt x="3530" y="70"/>
                        </a:moveTo>
                        <a:lnTo>
                          <a:pt x="6993" y="3532"/>
                        </a:lnTo>
                        <a:lnTo>
                          <a:pt x="3530" y="6994"/>
                        </a:lnTo>
                        <a:lnTo>
                          <a:pt x="69" y="3532"/>
                        </a:lnTo>
                        <a:lnTo>
                          <a:pt x="3530" y="70"/>
                        </a:lnTo>
                        <a:close/>
                        <a:moveTo>
                          <a:pt x="3530" y="1"/>
                        </a:moveTo>
                        <a:lnTo>
                          <a:pt x="17" y="3515"/>
                        </a:lnTo>
                        <a:lnTo>
                          <a:pt x="1" y="3532"/>
                        </a:lnTo>
                        <a:lnTo>
                          <a:pt x="3514" y="7046"/>
                        </a:lnTo>
                        <a:lnTo>
                          <a:pt x="3530" y="7063"/>
                        </a:lnTo>
                        <a:lnTo>
                          <a:pt x="7046" y="3548"/>
                        </a:lnTo>
                        <a:lnTo>
                          <a:pt x="7062" y="3530"/>
                        </a:lnTo>
                        <a:lnTo>
                          <a:pt x="3548" y="17"/>
                        </a:lnTo>
                        <a:lnTo>
                          <a:pt x="3530" y="1"/>
                        </a:lnTo>
                        <a:close/>
                      </a:path>
                    </a:pathLst>
                  </a:custGeom>
                  <a:noFill/>
                  <a:ln cap="flat" cmpd="sng" w="9525">
                    <a:solidFill>
                      <a:schemeClr val="lt1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7" name="Google Shape;3837;p27"/>
                  <p:cNvSpPr/>
                  <p:nvPr/>
                </p:nvSpPr>
                <p:spPr>
                  <a:xfrm>
                    <a:off x="197460" y="4123191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" y="1"/>
                        </a:moveTo>
                        <a:cubicBezTo>
                          <a:pt x="1" y="1"/>
                          <a:pt x="37" y="131"/>
                          <a:pt x="128" y="286"/>
                        </a:cubicBezTo>
                        <a:cubicBezTo>
                          <a:pt x="216" y="447"/>
                          <a:pt x="360" y="634"/>
                          <a:pt x="524" y="800"/>
                        </a:cubicBezTo>
                        <a:cubicBezTo>
                          <a:pt x="690" y="965"/>
                          <a:pt x="877" y="1109"/>
                          <a:pt x="1038" y="1196"/>
                        </a:cubicBezTo>
                        <a:cubicBezTo>
                          <a:pt x="1195" y="1288"/>
                          <a:pt x="1323" y="1324"/>
                          <a:pt x="1323" y="1324"/>
                        </a:cubicBezTo>
                        <a:cubicBezTo>
                          <a:pt x="1323" y="1324"/>
                          <a:pt x="1287" y="1195"/>
                          <a:pt x="1196" y="1038"/>
                        </a:cubicBezTo>
                        <a:cubicBezTo>
                          <a:pt x="1108" y="876"/>
                          <a:pt x="966" y="690"/>
                          <a:pt x="800" y="523"/>
                        </a:cubicBezTo>
                        <a:cubicBezTo>
                          <a:pt x="634" y="359"/>
                          <a:pt x="447" y="215"/>
                          <a:pt x="285" y="127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8" name="Google Shape;3838;p27"/>
                  <p:cNvSpPr/>
                  <p:nvPr/>
                </p:nvSpPr>
                <p:spPr>
                  <a:xfrm>
                    <a:off x="197460" y="4123191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1"/>
                        </a:moveTo>
                        <a:cubicBezTo>
                          <a:pt x="1323" y="1"/>
                          <a:pt x="1195" y="38"/>
                          <a:pt x="1038" y="127"/>
                        </a:cubicBezTo>
                        <a:cubicBezTo>
                          <a:pt x="877" y="215"/>
                          <a:pt x="690" y="359"/>
                          <a:pt x="524" y="523"/>
                        </a:cubicBezTo>
                        <a:cubicBezTo>
                          <a:pt x="360" y="690"/>
                          <a:pt x="216" y="877"/>
                          <a:pt x="128" y="1038"/>
                        </a:cubicBezTo>
                        <a:cubicBezTo>
                          <a:pt x="37" y="1195"/>
                          <a:pt x="1" y="1324"/>
                          <a:pt x="1" y="1324"/>
                        </a:cubicBezTo>
                        <a:cubicBezTo>
                          <a:pt x="1" y="1324"/>
                          <a:pt x="129" y="1288"/>
                          <a:pt x="285" y="1196"/>
                        </a:cubicBezTo>
                        <a:cubicBezTo>
                          <a:pt x="448" y="1109"/>
                          <a:pt x="634" y="967"/>
                          <a:pt x="800" y="800"/>
                        </a:cubicBezTo>
                        <a:cubicBezTo>
                          <a:pt x="964" y="634"/>
                          <a:pt x="1108" y="447"/>
                          <a:pt x="1196" y="286"/>
                        </a:cubicBezTo>
                        <a:cubicBezTo>
                          <a:pt x="1287" y="130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39" name="Google Shape;3839;p27"/>
                  <p:cNvSpPr/>
                  <p:nvPr/>
                </p:nvSpPr>
                <p:spPr>
                  <a:xfrm>
                    <a:off x="592257" y="4123191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1"/>
                        </a:moveTo>
                        <a:lnTo>
                          <a:pt x="0" y="1"/>
                        </a:lnTo>
                        <a:cubicBezTo>
                          <a:pt x="0" y="1"/>
                          <a:pt x="37" y="131"/>
                          <a:pt x="128" y="286"/>
                        </a:cubicBezTo>
                        <a:cubicBezTo>
                          <a:pt x="215" y="447"/>
                          <a:pt x="359" y="634"/>
                          <a:pt x="524" y="800"/>
                        </a:cubicBezTo>
                        <a:cubicBezTo>
                          <a:pt x="689" y="965"/>
                          <a:pt x="878" y="1109"/>
                          <a:pt x="1038" y="1196"/>
                        </a:cubicBezTo>
                        <a:cubicBezTo>
                          <a:pt x="1194" y="1288"/>
                          <a:pt x="1323" y="1324"/>
                          <a:pt x="1323" y="1324"/>
                        </a:cubicBezTo>
                        <a:cubicBezTo>
                          <a:pt x="1323" y="1324"/>
                          <a:pt x="1287" y="1195"/>
                          <a:pt x="1196" y="1038"/>
                        </a:cubicBezTo>
                        <a:cubicBezTo>
                          <a:pt x="1109" y="876"/>
                          <a:pt x="966" y="690"/>
                          <a:pt x="800" y="523"/>
                        </a:cubicBezTo>
                        <a:cubicBezTo>
                          <a:pt x="634" y="359"/>
                          <a:pt x="447" y="215"/>
                          <a:pt x="286" y="127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0" name="Google Shape;3840;p27"/>
                  <p:cNvSpPr/>
                  <p:nvPr/>
                </p:nvSpPr>
                <p:spPr>
                  <a:xfrm>
                    <a:off x="592257" y="4123191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1323" y="1"/>
                        </a:moveTo>
                        <a:cubicBezTo>
                          <a:pt x="1323" y="1"/>
                          <a:pt x="1194" y="38"/>
                          <a:pt x="1038" y="127"/>
                        </a:cubicBezTo>
                        <a:cubicBezTo>
                          <a:pt x="878" y="215"/>
                          <a:pt x="689" y="359"/>
                          <a:pt x="524" y="523"/>
                        </a:cubicBezTo>
                        <a:cubicBezTo>
                          <a:pt x="359" y="690"/>
                          <a:pt x="215" y="877"/>
                          <a:pt x="128" y="1038"/>
                        </a:cubicBezTo>
                        <a:cubicBezTo>
                          <a:pt x="36" y="1195"/>
                          <a:pt x="0" y="1324"/>
                          <a:pt x="0" y="1324"/>
                        </a:cubicBezTo>
                        <a:cubicBezTo>
                          <a:pt x="0" y="1324"/>
                          <a:pt x="129" y="1288"/>
                          <a:pt x="286" y="1196"/>
                        </a:cubicBezTo>
                        <a:cubicBezTo>
                          <a:pt x="448" y="1109"/>
                          <a:pt x="634" y="967"/>
                          <a:pt x="800" y="800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7" y="130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1" name="Google Shape;3841;p27"/>
                  <p:cNvSpPr/>
                  <p:nvPr/>
                </p:nvSpPr>
                <p:spPr>
                  <a:xfrm>
                    <a:off x="394408" y="4320140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0" y="1"/>
                        </a:moveTo>
                        <a:cubicBezTo>
                          <a:pt x="0" y="1"/>
                          <a:pt x="36" y="130"/>
                          <a:pt x="128" y="285"/>
                        </a:cubicBezTo>
                        <a:cubicBezTo>
                          <a:pt x="215" y="447"/>
                          <a:pt x="359" y="634"/>
                          <a:pt x="524" y="800"/>
                        </a:cubicBezTo>
                        <a:cubicBezTo>
                          <a:pt x="689" y="964"/>
                          <a:pt x="876" y="1108"/>
                          <a:pt x="1038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5" y="1037"/>
                        </a:cubicBezTo>
                        <a:cubicBezTo>
                          <a:pt x="1108" y="876"/>
                          <a:pt x="966" y="690"/>
                          <a:pt x="799" y="523"/>
                        </a:cubicBezTo>
                        <a:cubicBezTo>
                          <a:pt x="634" y="358"/>
                          <a:pt x="447" y="214"/>
                          <a:pt x="285" y="127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2" name="Google Shape;3842;p27"/>
                  <p:cNvSpPr/>
                  <p:nvPr/>
                </p:nvSpPr>
                <p:spPr>
                  <a:xfrm>
                    <a:off x="394408" y="4320140"/>
                    <a:ext cx="74508" cy="74564"/>
                  </a:xfrm>
                  <a:custGeom>
                    <a:rect b="b" l="l" r="r" t="t"/>
                    <a:pathLst>
                      <a:path extrusionOk="0" h="1324" w="1323">
                        <a:moveTo>
                          <a:pt x="1323" y="1"/>
                        </a:moveTo>
                        <a:lnTo>
                          <a:pt x="1323" y="1"/>
                        </a:lnTo>
                        <a:cubicBezTo>
                          <a:pt x="1323" y="1"/>
                          <a:pt x="1194" y="38"/>
                          <a:pt x="1038" y="127"/>
                        </a:cubicBezTo>
                        <a:cubicBezTo>
                          <a:pt x="876" y="214"/>
                          <a:pt x="689" y="358"/>
                          <a:pt x="524" y="523"/>
                        </a:cubicBezTo>
                        <a:cubicBezTo>
                          <a:pt x="359" y="690"/>
                          <a:pt x="215" y="877"/>
                          <a:pt x="128" y="1037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6"/>
                        </a:cubicBezTo>
                        <a:cubicBezTo>
                          <a:pt x="448" y="1108"/>
                          <a:pt x="634" y="966"/>
                          <a:pt x="799" y="800"/>
                        </a:cubicBezTo>
                        <a:cubicBezTo>
                          <a:pt x="964" y="634"/>
                          <a:pt x="1108" y="447"/>
                          <a:pt x="1195" y="285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3" name="Google Shape;3843;p27"/>
                  <p:cNvSpPr/>
                  <p:nvPr/>
                </p:nvSpPr>
                <p:spPr>
                  <a:xfrm>
                    <a:off x="234462" y="3565630"/>
                    <a:ext cx="393941" cy="393941"/>
                  </a:xfrm>
                  <a:custGeom>
                    <a:rect b="b" l="l" r="r" t="t"/>
                    <a:pathLst>
                      <a:path extrusionOk="0" h="6995" w="6995">
                        <a:moveTo>
                          <a:pt x="3498" y="0"/>
                        </a:moveTo>
                        <a:lnTo>
                          <a:pt x="1" y="3498"/>
                        </a:lnTo>
                        <a:lnTo>
                          <a:pt x="3498" y="6995"/>
                        </a:lnTo>
                        <a:lnTo>
                          <a:pt x="6995" y="3498"/>
                        </a:lnTo>
                        <a:lnTo>
                          <a:pt x="3498" y="0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4" name="Google Shape;3844;p27"/>
                  <p:cNvSpPr/>
                  <p:nvPr/>
                </p:nvSpPr>
                <p:spPr>
                  <a:xfrm>
                    <a:off x="232491" y="3563828"/>
                    <a:ext cx="397771" cy="397771"/>
                  </a:xfrm>
                  <a:custGeom>
                    <a:rect b="b" l="l" r="r" t="t"/>
                    <a:pathLst>
                      <a:path extrusionOk="0" h="7063" w="7063">
                        <a:moveTo>
                          <a:pt x="3532" y="69"/>
                        </a:moveTo>
                        <a:lnTo>
                          <a:pt x="6994" y="3531"/>
                        </a:lnTo>
                        <a:lnTo>
                          <a:pt x="3532" y="6993"/>
                        </a:lnTo>
                        <a:lnTo>
                          <a:pt x="70" y="3531"/>
                        </a:lnTo>
                        <a:lnTo>
                          <a:pt x="3532" y="69"/>
                        </a:lnTo>
                        <a:close/>
                        <a:moveTo>
                          <a:pt x="3531" y="1"/>
                        </a:moveTo>
                        <a:lnTo>
                          <a:pt x="17" y="3516"/>
                        </a:lnTo>
                        <a:lnTo>
                          <a:pt x="1" y="3532"/>
                        </a:lnTo>
                        <a:lnTo>
                          <a:pt x="3515" y="7045"/>
                        </a:lnTo>
                        <a:lnTo>
                          <a:pt x="3532" y="7063"/>
                        </a:lnTo>
                        <a:lnTo>
                          <a:pt x="7046" y="3549"/>
                        </a:lnTo>
                        <a:lnTo>
                          <a:pt x="7063" y="3532"/>
                        </a:lnTo>
                        <a:lnTo>
                          <a:pt x="3549" y="18"/>
                        </a:lnTo>
                        <a:lnTo>
                          <a:pt x="353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5" name="Google Shape;3845;p27"/>
                  <p:cNvSpPr/>
                  <p:nvPr/>
                </p:nvSpPr>
                <p:spPr>
                  <a:xfrm>
                    <a:off x="197179" y="3725352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0" y="1"/>
                        </a:moveTo>
                        <a:cubicBezTo>
                          <a:pt x="0" y="1"/>
                          <a:pt x="38" y="129"/>
                          <a:pt x="128" y="287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90" y="965"/>
                          <a:pt x="877" y="1109"/>
                          <a:pt x="1038" y="1197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5"/>
                          <a:pt x="1195" y="1038"/>
                        </a:cubicBezTo>
                        <a:cubicBezTo>
                          <a:pt x="1108" y="876"/>
                          <a:pt x="966" y="690"/>
                          <a:pt x="800" y="524"/>
                        </a:cubicBezTo>
                        <a:cubicBezTo>
                          <a:pt x="634" y="360"/>
                          <a:pt x="447" y="216"/>
                          <a:pt x="285" y="128"/>
                        </a:cubicBezTo>
                        <a:cubicBezTo>
                          <a:pt x="129" y="37"/>
                          <a:pt x="1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6" name="Google Shape;3846;p27"/>
                  <p:cNvSpPr/>
                  <p:nvPr/>
                </p:nvSpPr>
                <p:spPr>
                  <a:xfrm>
                    <a:off x="197235" y="3725352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3" y="1"/>
                        </a:moveTo>
                        <a:cubicBezTo>
                          <a:pt x="1323" y="1"/>
                          <a:pt x="1194" y="37"/>
                          <a:pt x="1038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6" y="1197"/>
                        </a:cubicBezTo>
                        <a:cubicBezTo>
                          <a:pt x="448" y="1109"/>
                          <a:pt x="634" y="967"/>
                          <a:pt x="801" y="801"/>
                        </a:cubicBezTo>
                        <a:cubicBezTo>
                          <a:pt x="965" y="634"/>
                          <a:pt x="1109" y="447"/>
                          <a:pt x="1197" y="287"/>
                        </a:cubicBezTo>
                        <a:cubicBezTo>
                          <a:pt x="1287" y="129"/>
                          <a:pt x="1323" y="1"/>
                          <a:pt x="1323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7" name="Google Shape;3847;p27"/>
                  <p:cNvSpPr/>
                  <p:nvPr/>
                </p:nvSpPr>
                <p:spPr>
                  <a:xfrm>
                    <a:off x="592032" y="3725352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0" y="1"/>
                        </a:moveTo>
                        <a:cubicBezTo>
                          <a:pt x="0" y="1"/>
                          <a:pt x="36" y="129"/>
                          <a:pt x="128" y="287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89" y="965"/>
                          <a:pt x="877" y="1109"/>
                          <a:pt x="1038" y="1197"/>
                        </a:cubicBezTo>
                        <a:cubicBezTo>
                          <a:pt x="1195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7" y="1195"/>
                          <a:pt x="1196" y="1038"/>
                        </a:cubicBezTo>
                        <a:cubicBezTo>
                          <a:pt x="1109" y="876"/>
                          <a:pt x="966" y="690"/>
                          <a:pt x="800" y="524"/>
                        </a:cubicBezTo>
                        <a:cubicBezTo>
                          <a:pt x="635" y="360"/>
                          <a:pt x="446" y="216"/>
                          <a:pt x="286" y="128"/>
                        </a:cubicBezTo>
                        <a:cubicBezTo>
                          <a:pt x="129" y="37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8" name="Google Shape;3848;p27"/>
                  <p:cNvSpPr/>
                  <p:nvPr/>
                </p:nvSpPr>
                <p:spPr>
                  <a:xfrm>
                    <a:off x="592032" y="3725352"/>
                    <a:ext cx="74564" cy="74564"/>
                  </a:xfrm>
                  <a:custGeom>
                    <a:rect b="b" l="l" r="r" t="t"/>
                    <a:pathLst>
                      <a:path extrusionOk="0" h="1324" w="1324">
                        <a:moveTo>
                          <a:pt x="1324" y="1"/>
                        </a:moveTo>
                        <a:cubicBezTo>
                          <a:pt x="1324" y="1"/>
                          <a:pt x="1195" y="37"/>
                          <a:pt x="1038" y="128"/>
                        </a:cubicBezTo>
                        <a:cubicBezTo>
                          <a:pt x="877" y="216"/>
                          <a:pt x="689" y="360"/>
                          <a:pt x="524" y="524"/>
                        </a:cubicBezTo>
                        <a:cubicBezTo>
                          <a:pt x="359" y="690"/>
                          <a:pt x="215" y="878"/>
                          <a:pt x="128" y="1038"/>
                        </a:cubicBezTo>
                        <a:cubicBezTo>
                          <a:pt x="36" y="1195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7"/>
                        </a:cubicBezTo>
                        <a:cubicBezTo>
                          <a:pt x="448" y="1109"/>
                          <a:pt x="635" y="967"/>
                          <a:pt x="800" y="801"/>
                        </a:cubicBezTo>
                        <a:cubicBezTo>
                          <a:pt x="965" y="634"/>
                          <a:pt x="1109" y="447"/>
                          <a:pt x="1196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49" name="Google Shape;3849;p27"/>
                  <p:cNvSpPr/>
                  <p:nvPr/>
                </p:nvSpPr>
                <p:spPr>
                  <a:xfrm>
                    <a:off x="394183" y="3922300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0" y="0"/>
                          <a:pt x="36" y="129"/>
                          <a:pt x="128" y="286"/>
                        </a:cubicBezTo>
                        <a:cubicBezTo>
                          <a:pt x="215" y="447"/>
                          <a:pt x="359" y="634"/>
                          <a:pt x="524" y="801"/>
                        </a:cubicBezTo>
                        <a:cubicBezTo>
                          <a:pt x="689" y="965"/>
                          <a:pt x="877" y="1109"/>
                          <a:pt x="1038" y="1196"/>
                        </a:cubicBezTo>
                        <a:cubicBezTo>
                          <a:pt x="1194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9" y="876"/>
                          <a:pt x="966" y="689"/>
                          <a:pt x="800" y="524"/>
                        </a:cubicBezTo>
                        <a:cubicBezTo>
                          <a:pt x="634" y="359"/>
                          <a:pt x="446" y="215"/>
                          <a:pt x="286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0" name="Google Shape;3850;p27"/>
                  <p:cNvSpPr/>
                  <p:nvPr/>
                </p:nvSpPr>
                <p:spPr>
                  <a:xfrm>
                    <a:off x="394183" y="3922300"/>
                    <a:ext cx="74508" cy="74508"/>
                  </a:xfrm>
                  <a:custGeom>
                    <a:rect b="b" l="l" r="r" t="t"/>
                    <a:pathLst>
                      <a:path extrusionOk="0" h="1323" w="1323">
                        <a:moveTo>
                          <a:pt x="1323" y="0"/>
                        </a:moveTo>
                        <a:cubicBezTo>
                          <a:pt x="1323" y="0"/>
                          <a:pt x="1194" y="37"/>
                          <a:pt x="1038" y="128"/>
                        </a:cubicBezTo>
                        <a:cubicBezTo>
                          <a:pt x="877" y="215"/>
                          <a:pt x="689" y="359"/>
                          <a:pt x="524" y="524"/>
                        </a:cubicBezTo>
                        <a:cubicBezTo>
                          <a:pt x="359" y="689"/>
                          <a:pt x="215" y="878"/>
                          <a:pt x="128" y="1038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6"/>
                        </a:cubicBezTo>
                        <a:cubicBezTo>
                          <a:pt x="447" y="1109"/>
                          <a:pt x="634" y="966"/>
                          <a:pt x="800" y="801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1" name="Google Shape;3851;p27"/>
                  <p:cNvSpPr/>
                  <p:nvPr/>
                </p:nvSpPr>
                <p:spPr>
                  <a:xfrm>
                    <a:off x="233955" y="3171170"/>
                    <a:ext cx="393941" cy="393941"/>
                  </a:xfrm>
                  <a:custGeom>
                    <a:rect b="b" l="l" r="r" t="t"/>
                    <a:pathLst>
                      <a:path extrusionOk="0" h="6995" w="6995">
                        <a:moveTo>
                          <a:pt x="3498" y="1"/>
                        </a:moveTo>
                        <a:lnTo>
                          <a:pt x="1" y="3498"/>
                        </a:lnTo>
                        <a:lnTo>
                          <a:pt x="3498" y="6994"/>
                        </a:lnTo>
                        <a:lnTo>
                          <a:pt x="6995" y="3498"/>
                        </a:lnTo>
                        <a:lnTo>
                          <a:pt x="3498" y="1"/>
                        </a:lnTo>
                        <a:close/>
                      </a:path>
                    </a:pathLst>
                  </a:custGeom>
                  <a:solidFill>
                    <a:schemeClr val="dk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2" name="Google Shape;3852;p27"/>
                  <p:cNvSpPr/>
                  <p:nvPr/>
                </p:nvSpPr>
                <p:spPr>
                  <a:xfrm>
                    <a:off x="232040" y="3169311"/>
                    <a:ext cx="397714" cy="397771"/>
                  </a:xfrm>
                  <a:custGeom>
                    <a:rect b="b" l="l" r="r" t="t"/>
                    <a:pathLst>
                      <a:path extrusionOk="0" h="7063" w="7062">
                        <a:moveTo>
                          <a:pt x="3531" y="69"/>
                        </a:moveTo>
                        <a:lnTo>
                          <a:pt x="6993" y="3532"/>
                        </a:lnTo>
                        <a:lnTo>
                          <a:pt x="3531" y="6993"/>
                        </a:lnTo>
                        <a:lnTo>
                          <a:pt x="69" y="3532"/>
                        </a:lnTo>
                        <a:lnTo>
                          <a:pt x="3531" y="69"/>
                        </a:lnTo>
                        <a:close/>
                        <a:moveTo>
                          <a:pt x="3531" y="0"/>
                        </a:moveTo>
                        <a:lnTo>
                          <a:pt x="18" y="3514"/>
                        </a:lnTo>
                        <a:lnTo>
                          <a:pt x="1" y="3532"/>
                        </a:lnTo>
                        <a:lnTo>
                          <a:pt x="3516" y="7046"/>
                        </a:lnTo>
                        <a:lnTo>
                          <a:pt x="3532" y="7062"/>
                        </a:lnTo>
                        <a:lnTo>
                          <a:pt x="7045" y="3547"/>
                        </a:lnTo>
                        <a:lnTo>
                          <a:pt x="7062" y="3530"/>
                        </a:lnTo>
                        <a:lnTo>
                          <a:pt x="3548" y="17"/>
                        </a:lnTo>
                        <a:lnTo>
                          <a:pt x="3531" y="0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3" name="Google Shape;3853;p27"/>
                  <p:cNvSpPr/>
                  <p:nvPr/>
                </p:nvSpPr>
                <p:spPr>
                  <a:xfrm>
                    <a:off x="196728" y="3330948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0" y="0"/>
                        </a:moveTo>
                        <a:cubicBezTo>
                          <a:pt x="0" y="0"/>
                          <a:pt x="36" y="129"/>
                          <a:pt x="128" y="286"/>
                        </a:cubicBezTo>
                        <a:cubicBezTo>
                          <a:pt x="215" y="447"/>
                          <a:pt x="359" y="634"/>
                          <a:pt x="524" y="800"/>
                        </a:cubicBezTo>
                        <a:cubicBezTo>
                          <a:pt x="689" y="965"/>
                          <a:pt x="877" y="1109"/>
                          <a:pt x="1038" y="1196"/>
                        </a:cubicBezTo>
                        <a:cubicBezTo>
                          <a:pt x="1195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7" y="1194"/>
                          <a:pt x="1196" y="1038"/>
                        </a:cubicBezTo>
                        <a:cubicBezTo>
                          <a:pt x="1109" y="876"/>
                          <a:pt x="966" y="689"/>
                          <a:pt x="800" y="524"/>
                        </a:cubicBezTo>
                        <a:cubicBezTo>
                          <a:pt x="634" y="359"/>
                          <a:pt x="447" y="215"/>
                          <a:pt x="286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4" name="Google Shape;3854;p27"/>
                  <p:cNvSpPr/>
                  <p:nvPr/>
                </p:nvSpPr>
                <p:spPr>
                  <a:xfrm>
                    <a:off x="196728" y="3330948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4" y="0"/>
                        </a:moveTo>
                        <a:cubicBezTo>
                          <a:pt x="1324" y="0"/>
                          <a:pt x="1195" y="36"/>
                          <a:pt x="1038" y="128"/>
                        </a:cubicBezTo>
                        <a:cubicBezTo>
                          <a:pt x="877" y="215"/>
                          <a:pt x="689" y="359"/>
                          <a:pt x="524" y="524"/>
                        </a:cubicBezTo>
                        <a:cubicBezTo>
                          <a:pt x="359" y="689"/>
                          <a:pt x="215" y="878"/>
                          <a:pt x="128" y="1038"/>
                        </a:cubicBezTo>
                        <a:cubicBezTo>
                          <a:pt x="36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6" y="1196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8" y="129"/>
                          <a:pt x="1324" y="0"/>
                          <a:pt x="1324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5" name="Google Shape;3855;p27"/>
                  <p:cNvSpPr/>
                  <p:nvPr/>
                </p:nvSpPr>
                <p:spPr>
                  <a:xfrm>
                    <a:off x="591525" y="3330948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1" y="0"/>
                          <a:pt x="38" y="129"/>
                          <a:pt x="127" y="286"/>
                        </a:cubicBezTo>
                        <a:cubicBezTo>
                          <a:pt x="215" y="447"/>
                          <a:pt x="359" y="634"/>
                          <a:pt x="523" y="800"/>
                        </a:cubicBezTo>
                        <a:cubicBezTo>
                          <a:pt x="690" y="965"/>
                          <a:pt x="877" y="1109"/>
                          <a:pt x="1038" y="1196"/>
                        </a:cubicBezTo>
                        <a:cubicBezTo>
                          <a:pt x="1195" y="1287"/>
                          <a:pt x="1323" y="1323"/>
                          <a:pt x="1323" y="1323"/>
                        </a:cubicBezTo>
                        <a:cubicBezTo>
                          <a:pt x="1323" y="1323"/>
                          <a:pt x="1287" y="1194"/>
                          <a:pt x="1196" y="1038"/>
                        </a:cubicBezTo>
                        <a:cubicBezTo>
                          <a:pt x="1109" y="876"/>
                          <a:pt x="966" y="689"/>
                          <a:pt x="800" y="524"/>
                        </a:cubicBezTo>
                        <a:cubicBezTo>
                          <a:pt x="634" y="359"/>
                          <a:pt x="446" y="215"/>
                          <a:pt x="286" y="128"/>
                        </a:cubicBezTo>
                        <a:cubicBezTo>
                          <a:pt x="129" y="36"/>
                          <a:pt x="1" y="0"/>
                          <a:pt x="1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6" name="Google Shape;3856;p27"/>
                  <p:cNvSpPr/>
                  <p:nvPr/>
                </p:nvSpPr>
                <p:spPr>
                  <a:xfrm>
                    <a:off x="591581" y="3330948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cubicBezTo>
                          <a:pt x="1323" y="0"/>
                          <a:pt x="1194" y="36"/>
                          <a:pt x="1039" y="128"/>
                        </a:cubicBezTo>
                        <a:cubicBezTo>
                          <a:pt x="877" y="215"/>
                          <a:pt x="690" y="359"/>
                          <a:pt x="524" y="524"/>
                        </a:cubicBezTo>
                        <a:cubicBezTo>
                          <a:pt x="360" y="689"/>
                          <a:pt x="216" y="878"/>
                          <a:pt x="128" y="1038"/>
                        </a:cubicBezTo>
                        <a:cubicBezTo>
                          <a:pt x="37" y="1194"/>
                          <a:pt x="1" y="1323"/>
                          <a:pt x="1" y="1323"/>
                        </a:cubicBezTo>
                        <a:cubicBezTo>
                          <a:pt x="1" y="1323"/>
                          <a:pt x="130" y="1287"/>
                          <a:pt x="286" y="1196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5" y="634"/>
                          <a:pt x="1109" y="447"/>
                          <a:pt x="1196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7" name="Google Shape;3857;p27"/>
                  <p:cNvSpPr/>
                  <p:nvPr/>
                </p:nvSpPr>
                <p:spPr>
                  <a:xfrm>
                    <a:off x="393620" y="3527840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" y="1"/>
                        </a:moveTo>
                        <a:cubicBezTo>
                          <a:pt x="1" y="1"/>
                          <a:pt x="37" y="130"/>
                          <a:pt x="128" y="287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6"/>
                          <a:pt x="878" y="1110"/>
                          <a:pt x="1039" y="1197"/>
                        </a:cubicBezTo>
                        <a:cubicBezTo>
                          <a:pt x="1196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7" y="1195"/>
                          <a:pt x="1197" y="1039"/>
                        </a:cubicBezTo>
                        <a:cubicBezTo>
                          <a:pt x="1109" y="876"/>
                          <a:pt x="967" y="690"/>
                          <a:pt x="801" y="524"/>
                        </a:cubicBezTo>
                        <a:cubicBezTo>
                          <a:pt x="635" y="360"/>
                          <a:pt x="447" y="216"/>
                          <a:pt x="287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8" name="Google Shape;3858;p27"/>
                  <p:cNvSpPr/>
                  <p:nvPr/>
                </p:nvSpPr>
                <p:spPr>
                  <a:xfrm>
                    <a:off x="393620" y="3527840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324" y="1"/>
                        </a:moveTo>
                        <a:lnTo>
                          <a:pt x="1324" y="1"/>
                        </a:lnTo>
                        <a:cubicBezTo>
                          <a:pt x="1324" y="1"/>
                          <a:pt x="1196" y="37"/>
                          <a:pt x="1039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60" y="690"/>
                          <a:pt x="216" y="878"/>
                          <a:pt x="128" y="1039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10"/>
                          <a:pt x="635" y="967"/>
                          <a:pt x="801" y="801"/>
                        </a:cubicBezTo>
                        <a:cubicBezTo>
                          <a:pt x="965" y="634"/>
                          <a:pt x="1109" y="447"/>
                          <a:pt x="1197" y="287"/>
                        </a:cubicBezTo>
                        <a:cubicBezTo>
                          <a:pt x="1288" y="130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59" name="Google Shape;3859;p27"/>
                  <p:cNvSpPr/>
                  <p:nvPr/>
                </p:nvSpPr>
                <p:spPr>
                  <a:xfrm>
                    <a:off x="38464" y="4951318"/>
                    <a:ext cx="397714" cy="397714"/>
                  </a:xfrm>
                  <a:custGeom>
                    <a:rect b="b" l="l" r="r" t="t"/>
                    <a:pathLst>
                      <a:path extrusionOk="0" h="7062" w="7062">
                        <a:moveTo>
                          <a:pt x="3531" y="69"/>
                        </a:moveTo>
                        <a:lnTo>
                          <a:pt x="6992" y="3531"/>
                        </a:lnTo>
                        <a:lnTo>
                          <a:pt x="3531" y="6993"/>
                        </a:lnTo>
                        <a:lnTo>
                          <a:pt x="69" y="3531"/>
                        </a:lnTo>
                        <a:lnTo>
                          <a:pt x="3531" y="69"/>
                        </a:lnTo>
                        <a:close/>
                        <a:moveTo>
                          <a:pt x="3531" y="1"/>
                        </a:moveTo>
                        <a:lnTo>
                          <a:pt x="18" y="3516"/>
                        </a:lnTo>
                        <a:lnTo>
                          <a:pt x="0" y="3532"/>
                        </a:lnTo>
                        <a:lnTo>
                          <a:pt x="3514" y="7045"/>
                        </a:lnTo>
                        <a:lnTo>
                          <a:pt x="3531" y="7062"/>
                        </a:lnTo>
                        <a:lnTo>
                          <a:pt x="7045" y="3549"/>
                        </a:lnTo>
                        <a:lnTo>
                          <a:pt x="7061" y="3532"/>
                        </a:lnTo>
                        <a:lnTo>
                          <a:pt x="3547" y="17"/>
                        </a:lnTo>
                        <a:lnTo>
                          <a:pt x="3531" y="1"/>
                        </a:ln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0" name="Google Shape;3860;p27"/>
                  <p:cNvSpPr/>
                  <p:nvPr/>
                </p:nvSpPr>
                <p:spPr>
                  <a:xfrm>
                    <a:off x="3096" y="5112898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" y="1"/>
                        </a:moveTo>
                        <a:cubicBezTo>
                          <a:pt x="1" y="1"/>
                          <a:pt x="37" y="129"/>
                          <a:pt x="128" y="287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6"/>
                          <a:pt x="878" y="1110"/>
                          <a:pt x="1039" y="1197"/>
                        </a:cubicBezTo>
                        <a:cubicBezTo>
                          <a:pt x="1196" y="1287"/>
                          <a:pt x="1325" y="1323"/>
                          <a:pt x="1325" y="1323"/>
                        </a:cubicBezTo>
                        <a:cubicBezTo>
                          <a:pt x="1325" y="1323"/>
                          <a:pt x="1289" y="1195"/>
                          <a:pt x="1197" y="1039"/>
                        </a:cubicBezTo>
                        <a:cubicBezTo>
                          <a:pt x="1110" y="876"/>
                          <a:pt x="967" y="690"/>
                          <a:pt x="801" y="524"/>
                        </a:cubicBezTo>
                        <a:cubicBezTo>
                          <a:pt x="635" y="360"/>
                          <a:pt x="447" y="216"/>
                          <a:pt x="287" y="128"/>
                        </a:cubicBezTo>
                        <a:cubicBezTo>
                          <a:pt x="130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1" name="Google Shape;3861;p27"/>
                  <p:cNvSpPr/>
                  <p:nvPr/>
                </p:nvSpPr>
                <p:spPr>
                  <a:xfrm>
                    <a:off x="3096" y="5112898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325" y="1"/>
                        </a:moveTo>
                        <a:cubicBezTo>
                          <a:pt x="1324" y="1"/>
                          <a:pt x="1196" y="37"/>
                          <a:pt x="1039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60" y="690"/>
                          <a:pt x="216" y="877"/>
                          <a:pt x="128" y="1039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10"/>
                          <a:pt x="635" y="967"/>
                          <a:pt x="801" y="801"/>
                        </a:cubicBezTo>
                        <a:cubicBezTo>
                          <a:pt x="966" y="634"/>
                          <a:pt x="1110" y="447"/>
                          <a:pt x="1197" y="287"/>
                        </a:cubicBezTo>
                        <a:cubicBezTo>
                          <a:pt x="1289" y="129"/>
                          <a:pt x="1324" y="1"/>
                          <a:pt x="1325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2" name="Google Shape;3862;p27"/>
                  <p:cNvSpPr/>
                  <p:nvPr/>
                </p:nvSpPr>
                <p:spPr>
                  <a:xfrm>
                    <a:off x="395527" y="5109181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0" y="0"/>
                        </a:moveTo>
                        <a:cubicBezTo>
                          <a:pt x="0" y="0"/>
                          <a:pt x="37" y="129"/>
                          <a:pt x="128" y="286"/>
                        </a:cubicBezTo>
                        <a:cubicBezTo>
                          <a:pt x="215" y="446"/>
                          <a:pt x="359" y="634"/>
                          <a:pt x="524" y="800"/>
                        </a:cubicBezTo>
                        <a:cubicBezTo>
                          <a:pt x="689" y="964"/>
                          <a:pt x="878" y="1109"/>
                          <a:pt x="1038" y="1195"/>
                        </a:cubicBezTo>
                        <a:cubicBezTo>
                          <a:pt x="1195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8" y="1194"/>
                          <a:pt x="1196" y="1038"/>
                        </a:cubicBezTo>
                        <a:cubicBezTo>
                          <a:pt x="1109" y="875"/>
                          <a:pt x="966" y="689"/>
                          <a:pt x="801" y="524"/>
                        </a:cubicBezTo>
                        <a:cubicBezTo>
                          <a:pt x="635" y="359"/>
                          <a:pt x="447" y="215"/>
                          <a:pt x="286" y="128"/>
                        </a:cubicBezTo>
                        <a:cubicBezTo>
                          <a:pt x="129" y="36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3" name="Google Shape;3863;p27"/>
                  <p:cNvSpPr/>
                  <p:nvPr/>
                </p:nvSpPr>
                <p:spPr>
                  <a:xfrm>
                    <a:off x="395640" y="5109181"/>
                    <a:ext cx="74564" cy="74508"/>
                  </a:xfrm>
                  <a:custGeom>
                    <a:rect b="b" l="l" r="r" t="t"/>
                    <a:pathLst>
                      <a:path extrusionOk="0" h="1323" w="1324">
                        <a:moveTo>
                          <a:pt x="1323" y="0"/>
                        </a:moveTo>
                        <a:lnTo>
                          <a:pt x="1323" y="0"/>
                        </a:lnTo>
                        <a:cubicBezTo>
                          <a:pt x="1323" y="0"/>
                          <a:pt x="1194" y="36"/>
                          <a:pt x="1037" y="128"/>
                        </a:cubicBezTo>
                        <a:cubicBezTo>
                          <a:pt x="877" y="215"/>
                          <a:pt x="690" y="359"/>
                          <a:pt x="523" y="524"/>
                        </a:cubicBezTo>
                        <a:cubicBezTo>
                          <a:pt x="358" y="689"/>
                          <a:pt x="214" y="876"/>
                          <a:pt x="127" y="1038"/>
                        </a:cubicBezTo>
                        <a:cubicBezTo>
                          <a:pt x="35" y="1194"/>
                          <a:pt x="0" y="1323"/>
                          <a:pt x="0" y="1323"/>
                        </a:cubicBezTo>
                        <a:cubicBezTo>
                          <a:pt x="0" y="1323"/>
                          <a:pt x="129" y="1287"/>
                          <a:pt x="285" y="1195"/>
                        </a:cubicBezTo>
                        <a:cubicBezTo>
                          <a:pt x="448" y="1109"/>
                          <a:pt x="634" y="966"/>
                          <a:pt x="800" y="800"/>
                        </a:cubicBezTo>
                        <a:cubicBezTo>
                          <a:pt x="964" y="634"/>
                          <a:pt x="1108" y="446"/>
                          <a:pt x="1195" y="286"/>
                        </a:cubicBezTo>
                        <a:cubicBezTo>
                          <a:pt x="1287" y="129"/>
                          <a:pt x="1323" y="0"/>
                          <a:pt x="1323" y="0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4" name="Google Shape;3864;p27"/>
                  <p:cNvSpPr/>
                  <p:nvPr/>
                </p:nvSpPr>
                <p:spPr>
                  <a:xfrm>
                    <a:off x="1487" y="-32095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" y="1"/>
                        </a:moveTo>
                        <a:cubicBezTo>
                          <a:pt x="1" y="1"/>
                          <a:pt x="37" y="130"/>
                          <a:pt x="128" y="287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5"/>
                          <a:pt x="878" y="1109"/>
                          <a:pt x="1039" y="1197"/>
                        </a:cubicBezTo>
                        <a:cubicBezTo>
                          <a:pt x="1196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8" y="1195"/>
                          <a:pt x="1197" y="1038"/>
                        </a:cubicBezTo>
                        <a:cubicBezTo>
                          <a:pt x="1109" y="876"/>
                          <a:pt x="967" y="690"/>
                          <a:pt x="801" y="524"/>
                        </a:cubicBezTo>
                        <a:cubicBezTo>
                          <a:pt x="635" y="360"/>
                          <a:pt x="447" y="216"/>
                          <a:pt x="287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5" name="Google Shape;3865;p27"/>
                  <p:cNvSpPr/>
                  <p:nvPr/>
                </p:nvSpPr>
                <p:spPr>
                  <a:xfrm>
                    <a:off x="1487" y="-32095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324" y="1"/>
                        </a:moveTo>
                        <a:cubicBezTo>
                          <a:pt x="1324" y="1"/>
                          <a:pt x="1196" y="38"/>
                          <a:pt x="1039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60" y="690"/>
                          <a:pt x="216" y="878"/>
                          <a:pt x="128" y="1038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09"/>
                          <a:pt x="635" y="966"/>
                          <a:pt x="801" y="801"/>
                        </a:cubicBezTo>
                        <a:cubicBezTo>
                          <a:pt x="966" y="634"/>
                          <a:pt x="1109" y="447"/>
                          <a:pt x="1197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6" name="Google Shape;3866;p27"/>
                  <p:cNvSpPr/>
                  <p:nvPr/>
                </p:nvSpPr>
                <p:spPr>
                  <a:xfrm>
                    <a:off x="394550" y="-33720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" y="1"/>
                        </a:moveTo>
                        <a:cubicBezTo>
                          <a:pt x="1" y="1"/>
                          <a:pt x="37" y="130"/>
                          <a:pt x="128" y="287"/>
                        </a:cubicBezTo>
                        <a:cubicBezTo>
                          <a:pt x="216" y="447"/>
                          <a:pt x="360" y="634"/>
                          <a:pt x="524" y="801"/>
                        </a:cubicBezTo>
                        <a:cubicBezTo>
                          <a:pt x="690" y="965"/>
                          <a:pt x="878" y="1109"/>
                          <a:pt x="1039" y="1197"/>
                        </a:cubicBezTo>
                        <a:cubicBezTo>
                          <a:pt x="1196" y="1287"/>
                          <a:pt x="1324" y="1323"/>
                          <a:pt x="1324" y="1323"/>
                        </a:cubicBezTo>
                        <a:cubicBezTo>
                          <a:pt x="1324" y="1323"/>
                          <a:pt x="1288" y="1195"/>
                          <a:pt x="1197" y="1038"/>
                        </a:cubicBezTo>
                        <a:cubicBezTo>
                          <a:pt x="1109" y="876"/>
                          <a:pt x="967" y="690"/>
                          <a:pt x="801" y="524"/>
                        </a:cubicBezTo>
                        <a:cubicBezTo>
                          <a:pt x="635" y="360"/>
                          <a:pt x="447" y="216"/>
                          <a:pt x="287" y="128"/>
                        </a:cubicBezTo>
                        <a:cubicBezTo>
                          <a:pt x="129" y="37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3867" name="Google Shape;3867;p27"/>
                  <p:cNvSpPr/>
                  <p:nvPr/>
                </p:nvSpPr>
                <p:spPr>
                  <a:xfrm>
                    <a:off x="394550" y="-33720"/>
                    <a:ext cx="74621" cy="74564"/>
                  </a:xfrm>
                  <a:custGeom>
                    <a:rect b="b" l="l" r="r" t="t"/>
                    <a:pathLst>
                      <a:path extrusionOk="0" h="1324" w="1325">
                        <a:moveTo>
                          <a:pt x="1324" y="1"/>
                        </a:moveTo>
                        <a:cubicBezTo>
                          <a:pt x="1324" y="1"/>
                          <a:pt x="1196" y="38"/>
                          <a:pt x="1039" y="128"/>
                        </a:cubicBezTo>
                        <a:cubicBezTo>
                          <a:pt x="878" y="216"/>
                          <a:pt x="690" y="360"/>
                          <a:pt x="524" y="524"/>
                        </a:cubicBezTo>
                        <a:cubicBezTo>
                          <a:pt x="360" y="690"/>
                          <a:pt x="216" y="878"/>
                          <a:pt x="128" y="1038"/>
                        </a:cubicBezTo>
                        <a:cubicBezTo>
                          <a:pt x="37" y="1195"/>
                          <a:pt x="1" y="1323"/>
                          <a:pt x="1" y="1323"/>
                        </a:cubicBezTo>
                        <a:cubicBezTo>
                          <a:pt x="1" y="1323"/>
                          <a:pt x="129" y="1287"/>
                          <a:pt x="287" y="1197"/>
                        </a:cubicBezTo>
                        <a:cubicBezTo>
                          <a:pt x="448" y="1109"/>
                          <a:pt x="635" y="966"/>
                          <a:pt x="801" y="801"/>
                        </a:cubicBezTo>
                        <a:cubicBezTo>
                          <a:pt x="966" y="634"/>
                          <a:pt x="1109" y="447"/>
                          <a:pt x="1197" y="287"/>
                        </a:cubicBezTo>
                        <a:cubicBezTo>
                          <a:pt x="1288" y="129"/>
                          <a:pt x="1324" y="1"/>
                          <a:pt x="1324" y="1"/>
                        </a:cubicBezTo>
                        <a:close/>
                      </a:path>
                    </a:pathLst>
                  </a:custGeom>
                  <a:solidFill>
                    <a:schemeClr val="l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sp>
            <p:nvSpPr>
              <p:cNvPr id="3868" name="Google Shape;3868;p27"/>
              <p:cNvSpPr/>
              <p:nvPr/>
            </p:nvSpPr>
            <p:spPr>
              <a:xfrm>
                <a:off x="-1623" y="2730953"/>
                <a:ext cx="2555829" cy="2555829"/>
              </a:xfrm>
              <a:custGeom>
                <a:rect b="b" l="l" r="r" t="t"/>
                <a:pathLst>
                  <a:path extrusionOk="0" h="87671" w="87671">
                    <a:moveTo>
                      <a:pt x="36" y="0"/>
                    </a:moveTo>
                    <a:lnTo>
                      <a:pt x="1" y="34"/>
                    </a:lnTo>
                    <a:lnTo>
                      <a:pt x="87637" y="87670"/>
                    </a:lnTo>
                    <a:lnTo>
                      <a:pt x="87671" y="87635"/>
                    </a:lnTo>
                    <a:lnTo>
                      <a:pt x="36" y="0"/>
                    </a:lnTo>
                    <a:close/>
                  </a:path>
                </a:pathLst>
              </a:custGeom>
              <a:solidFill>
                <a:schemeClr val="lt1"/>
              </a:solidFill>
              <a:ln cap="flat" cmpd="sng" w="9525">
                <a:solidFill>
                  <a:schemeClr val="lt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3869" name="Google Shape;3869;p27"/>
            <p:cNvCxnSpPr/>
            <p:nvPr/>
          </p:nvCxnSpPr>
          <p:spPr>
            <a:xfrm>
              <a:off x="8430784" y="-80203"/>
              <a:ext cx="0" cy="52182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870" name="Shape 3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1" name="Google Shape;3871;p28"/>
          <p:cNvSpPr txBox="1"/>
          <p:nvPr>
            <p:ph type="title"/>
          </p:nvPr>
        </p:nvSpPr>
        <p:spPr>
          <a:xfrm>
            <a:off x="713225" y="2453163"/>
            <a:ext cx="4195800" cy="91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872" name="Google Shape;3872;p28"/>
          <p:cNvSpPr txBox="1"/>
          <p:nvPr>
            <p:ph hasCustomPrompt="1" idx="2" type="title"/>
          </p:nvPr>
        </p:nvSpPr>
        <p:spPr>
          <a:xfrm>
            <a:off x="813100" y="1401088"/>
            <a:ext cx="1114500" cy="9159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000"/>
              <a:buNone/>
              <a:defRPr sz="5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873" name="Google Shape;3873;p28"/>
          <p:cNvSpPr txBox="1"/>
          <p:nvPr>
            <p:ph idx="1" type="subTitle"/>
          </p:nvPr>
        </p:nvSpPr>
        <p:spPr>
          <a:xfrm>
            <a:off x="713225" y="3367413"/>
            <a:ext cx="4195800" cy="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74" name="Google Shape;3874;p28"/>
          <p:cNvSpPr/>
          <p:nvPr>
            <p:ph idx="3" type="pic"/>
          </p:nvPr>
        </p:nvSpPr>
        <p:spPr>
          <a:xfrm>
            <a:off x="5056041" y="0"/>
            <a:ext cx="36072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3875" name="Google Shape;3875;p28"/>
          <p:cNvGrpSpPr/>
          <p:nvPr/>
        </p:nvGrpSpPr>
        <p:grpSpPr>
          <a:xfrm>
            <a:off x="8667773" y="-160619"/>
            <a:ext cx="878587" cy="5436104"/>
            <a:chOff x="8667773" y="-160619"/>
            <a:chExt cx="878587" cy="5436104"/>
          </a:xfrm>
        </p:grpSpPr>
        <p:sp>
          <p:nvSpPr>
            <p:cNvPr id="3876" name="Google Shape;3876;p28"/>
            <p:cNvSpPr/>
            <p:nvPr/>
          </p:nvSpPr>
          <p:spPr>
            <a:xfrm rot="10800000">
              <a:off x="8707791" y="1929078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7" name="Google Shape;3877;p28"/>
            <p:cNvSpPr/>
            <p:nvPr/>
          </p:nvSpPr>
          <p:spPr>
            <a:xfrm rot="10800000">
              <a:off x="8671999" y="210358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8" name="Google Shape;3878;p28"/>
            <p:cNvSpPr/>
            <p:nvPr/>
          </p:nvSpPr>
          <p:spPr>
            <a:xfrm rot="10800000">
              <a:off x="8671880" y="210358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9" name="Google Shape;3879;p28"/>
            <p:cNvSpPr/>
            <p:nvPr/>
          </p:nvSpPr>
          <p:spPr>
            <a:xfrm rot="10800000">
              <a:off x="8919502" y="380984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0" name="Google Shape;3880;p28"/>
            <p:cNvSpPr/>
            <p:nvPr/>
          </p:nvSpPr>
          <p:spPr>
            <a:xfrm rot="10800000">
              <a:off x="8917481" y="3807643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1" name="Google Shape;3881;p28"/>
            <p:cNvSpPr/>
            <p:nvPr/>
          </p:nvSpPr>
          <p:spPr>
            <a:xfrm rot="10800000">
              <a:off x="9295920" y="39782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2" name="Google Shape;3882;p28"/>
            <p:cNvSpPr/>
            <p:nvPr/>
          </p:nvSpPr>
          <p:spPr>
            <a:xfrm rot="10800000">
              <a:off x="9295920" y="39782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3" name="Google Shape;3883;p28"/>
            <p:cNvSpPr/>
            <p:nvPr/>
          </p:nvSpPr>
          <p:spPr>
            <a:xfrm rot="10800000">
              <a:off x="8879192" y="397828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4" name="Google Shape;3884;p28"/>
            <p:cNvSpPr/>
            <p:nvPr/>
          </p:nvSpPr>
          <p:spPr>
            <a:xfrm rot="10800000">
              <a:off x="8879133" y="39782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5" name="Google Shape;3885;p28"/>
            <p:cNvSpPr/>
            <p:nvPr/>
          </p:nvSpPr>
          <p:spPr>
            <a:xfrm rot="10800000">
              <a:off x="9088061" y="377048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6" name="Google Shape;3886;p28"/>
            <p:cNvSpPr/>
            <p:nvPr/>
          </p:nvSpPr>
          <p:spPr>
            <a:xfrm rot="10800000">
              <a:off x="9087943" y="377048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7" name="Google Shape;3887;p28"/>
            <p:cNvSpPr/>
            <p:nvPr/>
          </p:nvSpPr>
          <p:spPr>
            <a:xfrm rot="10800000">
              <a:off x="8919977" y="4226096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8" name="Google Shape;3888;p28"/>
            <p:cNvSpPr/>
            <p:nvPr/>
          </p:nvSpPr>
          <p:spPr>
            <a:xfrm rot="10800000">
              <a:off x="8917956" y="4224076"/>
              <a:ext cx="419866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9" name="Google Shape;3889;p28"/>
            <p:cNvSpPr/>
            <p:nvPr/>
          </p:nvSpPr>
          <p:spPr>
            <a:xfrm rot="10800000">
              <a:off x="9296336" y="43945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0" name="Google Shape;3890;p28"/>
            <p:cNvSpPr/>
            <p:nvPr/>
          </p:nvSpPr>
          <p:spPr>
            <a:xfrm rot="10800000">
              <a:off x="9296336" y="43945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1" name="Google Shape;3891;p28"/>
            <p:cNvSpPr/>
            <p:nvPr/>
          </p:nvSpPr>
          <p:spPr>
            <a:xfrm rot="10800000">
              <a:off x="8879668" y="43945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2" name="Google Shape;3892;p28"/>
            <p:cNvSpPr/>
            <p:nvPr/>
          </p:nvSpPr>
          <p:spPr>
            <a:xfrm rot="10800000">
              <a:off x="8879668" y="43945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3" name="Google Shape;3893;p28"/>
            <p:cNvSpPr/>
            <p:nvPr/>
          </p:nvSpPr>
          <p:spPr>
            <a:xfrm rot="10800000">
              <a:off x="9088478" y="41867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4" name="Google Shape;3894;p28"/>
            <p:cNvSpPr/>
            <p:nvPr/>
          </p:nvSpPr>
          <p:spPr>
            <a:xfrm rot="10800000">
              <a:off x="9088478" y="41867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5" name="Google Shape;3895;p28"/>
            <p:cNvSpPr/>
            <p:nvPr/>
          </p:nvSpPr>
          <p:spPr>
            <a:xfrm rot="10800000">
              <a:off x="8920155" y="4646036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6" name="Google Shape;3896;p28"/>
            <p:cNvSpPr/>
            <p:nvPr/>
          </p:nvSpPr>
          <p:spPr>
            <a:xfrm rot="10800000">
              <a:off x="8918194" y="4643896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7" name="Google Shape;3897;p28"/>
            <p:cNvSpPr/>
            <p:nvPr/>
          </p:nvSpPr>
          <p:spPr>
            <a:xfrm rot="10800000">
              <a:off x="9296634" y="481453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8" name="Google Shape;3898;p28"/>
            <p:cNvSpPr/>
            <p:nvPr/>
          </p:nvSpPr>
          <p:spPr>
            <a:xfrm rot="10800000">
              <a:off x="9296574" y="481453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9" name="Google Shape;3899;p28"/>
            <p:cNvSpPr/>
            <p:nvPr/>
          </p:nvSpPr>
          <p:spPr>
            <a:xfrm rot="10800000">
              <a:off x="8879905" y="481453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0" name="Google Shape;3900;p28"/>
            <p:cNvSpPr/>
            <p:nvPr/>
          </p:nvSpPr>
          <p:spPr>
            <a:xfrm rot="10800000">
              <a:off x="8879905" y="481453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1" name="Google Shape;3901;p28"/>
            <p:cNvSpPr/>
            <p:nvPr/>
          </p:nvSpPr>
          <p:spPr>
            <a:xfrm rot="10800000">
              <a:off x="9088775" y="460667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2" name="Google Shape;3902;p28"/>
            <p:cNvSpPr/>
            <p:nvPr/>
          </p:nvSpPr>
          <p:spPr>
            <a:xfrm rot="10800000">
              <a:off x="9088715" y="460667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3" name="Google Shape;3903;p28"/>
            <p:cNvSpPr/>
            <p:nvPr/>
          </p:nvSpPr>
          <p:spPr>
            <a:xfrm rot="10800000">
              <a:off x="9089310" y="502298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4" name="Google Shape;3904;p28"/>
            <p:cNvSpPr/>
            <p:nvPr/>
          </p:nvSpPr>
          <p:spPr>
            <a:xfrm rot="10800000">
              <a:off x="9089310" y="502298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5" name="Google Shape;3905;p28"/>
            <p:cNvSpPr/>
            <p:nvPr/>
          </p:nvSpPr>
          <p:spPr>
            <a:xfrm rot="10800000">
              <a:off x="8918194" y="2137337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6" name="Google Shape;3906;p28"/>
            <p:cNvSpPr/>
            <p:nvPr/>
          </p:nvSpPr>
          <p:spPr>
            <a:xfrm rot="10800000">
              <a:off x="8916232" y="2135317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7" name="Google Shape;3907;p28"/>
            <p:cNvSpPr/>
            <p:nvPr/>
          </p:nvSpPr>
          <p:spPr>
            <a:xfrm rot="10800000">
              <a:off x="9294553" y="23058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8" name="Google Shape;3908;p28"/>
            <p:cNvSpPr/>
            <p:nvPr/>
          </p:nvSpPr>
          <p:spPr>
            <a:xfrm rot="10800000">
              <a:off x="9294553" y="23058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9" name="Google Shape;3909;p28"/>
            <p:cNvSpPr/>
            <p:nvPr/>
          </p:nvSpPr>
          <p:spPr>
            <a:xfrm rot="10800000">
              <a:off x="8877885" y="23058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0" name="Google Shape;3910;p28"/>
            <p:cNvSpPr/>
            <p:nvPr/>
          </p:nvSpPr>
          <p:spPr>
            <a:xfrm rot="10800000">
              <a:off x="9086694" y="209797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1" name="Google Shape;3911;p28"/>
            <p:cNvSpPr/>
            <p:nvPr/>
          </p:nvSpPr>
          <p:spPr>
            <a:xfrm rot="10800000">
              <a:off x="9086754" y="20979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2" name="Google Shape;3912;p28"/>
            <p:cNvSpPr/>
            <p:nvPr/>
          </p:nvSpPr>
          <p:spPr>
            <a:xfrm rot="10800000">
              <a:off x="8918669" y="2553710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3" name="Google Shape;3913;p28"/>
            <p:cNvSpPr/>
            <p:nvPr/>
          </p:nvSpPr>
          <p:spPr>
            <a:xfrm rot="10800000">
              <a:off x="8916649" y="255157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4" name="Google Shape;3914;p28"/>
            <p:cNvSpPr/>
            <p:nvPr/>
          </p:nvSpPr>
          <p:spPr>
            <a:xfrm rot="10800000">
              <a:off x="9295088" y="272221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5" name="Google Shape;3915;p28"/>
            <p:cNvSpPr/>
            <p:nvPr/>
          </p:nvSpPr>
          <p:spPr>
            <a:xfrm rot="10800000">
              <a:off x="9295088" y="272221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6" name="Google Shape;3916;p28"/>
            <p:cNvSpPr/>
            <p:nvPr/>
          </p:nvSpPr>
          <p:spPr>
            <a:xfrm rot="10800000">
              <a:off x="8878479" y="272221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7" name="Google Shape;3917;p28"/>
            <p:cNvSpPr/>
            <p:nvPr/>
          </p:nvSpPr>
          <p:spPr>
            <a:xfrm rot="10800000">
              <a:off x="8878420" y="272221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8" name="Google Shape;3918;p28"/>
            <p:cNvSpPr/>
            <p:nvPr/>
          </p:nvSpPr>
          <p:spPr>
            <a:xfrm rot="10800000">
              <a:off x="9087289" y="251435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9" name="Google Shape;3919;p28"/>
            <p:cNvSpPr/>
            <p:nvPr/>
          </p:nvSpPr>
          <p:spPr>
            <a:xfrm rot="10800000">
              <a:off x="9087289" y="251435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0" name="Google Shape;3920;p28"/>
            <p:cNvSpPr/>
            <p:nvPr/>
          </p:nvSpPr>
          <p:spPr>
            <a:xfrm rot="10800000">
              <a:off x="8918907" y="2973530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1" name="Google Shape;3921;p28"/>
            <p:cNvSpPr/>
            <p:nvPr/>
          </p:nvSpPr>
          <p:spPr>
            <a:xfrm rot="10800000">
              <a:off x="8917005" y="2971510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2" name="Google Shape;3922;p28"/>
            <p:cNvSpPr/>
            <p:nvPr/>
          </p:nvSpPr>
          <p:spPr>
            <a:xfrm rot="10800000">
              <a:off x="9295326" y="314209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3" name="Google Shape;3923;p28"/>
            <p:cNvSpPr/>
            <p:nvPr/>
          </p:nvSpPr>
          <p:spPr>
            <a:xfrm rot="10800000">
              <a:off x="9295326" y="314209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4" name="Google Shape;3924;p28"/>
            <p:cNvSpPr/>
            <p:nvPr/>
          </p:nvSpPr>
          <p:spPr>
            <a:xfrm rot="10800000">
              <a:off x="8878717" y="31420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5" name="Google Shape;3925;p28"/>
            <p:cNvSpPr/>
            <p:nvPr/>
          </p:nvSpPr>
          <p:spPr>
            <a:xfrm rot="10800000">
              <a:off x="8878717" y="31420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6" name="Google Shape;3926;p28"/>
            <p:cNvSpPr/>
            <p:nvPr/>
          </p:nvSpPr>
          <p:spPr>
            <a:xfrm rot="10800000">
              <a:off x="9087527" y="293423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7" name="Google Shape;3927;p28"/>
            <p:cNvSpPr/>
            <p:nvPr/>
          </p:nvSpPr>
          <p:spPr>
            <a:xfrm rot="10800000">
              <a:off x="9087527" y="293423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8" name="Google Shape;3928;p28"/>
            <p:cNvSpPr/>
            <p:nvPr/>
          </p:nvSpPr>
          <p:spPr>
            <a:xfrm rot="10800000">
              <a:off x="8919502" y="3389903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9" name="Google Shape;3929;p28"/>
            <p:cNvSpPr/>
            <p:nvPr/>
          </p:nvSpPr>
          <p:spPr>
            <a:xfrm rot="10800000">
              <a:off x="8917481" y="3387823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0" name="Google Shape;3930;p28"/>
            <p:cNvSpPr/>
            <p:nvPr/>
          </p:nvSpPr>
          <p:spPr>
            <a:xfrm rot="10800000">
              <a:off x="9295920" y="355840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1" name="Google Shape;3931;p28"/>
            <p:cNvSpPr/>
            <p:nvPr/>
          </p:nvSpPr>
          <p:spPr>
            <a:xfrm rot="10800000">
              <a:off x="9295920" y="355840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2" name="Google Shape;3932;p28"/>
            <p:cNvSpPr/>
            <p:nvPr/>
          </p:nvSpPr>
          <p:spPr>
            <a:xfrm rot="10800000">
              <a:off x="8879192" y="355840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3" name="Google Shape;3933;p28"/>
            <p:cNvSpPr/>
            <p:nvPr/>
          </p:nvSpPr>
          <p:spPr>
            <a:xfrm rot="10800000">
              <a:off x="8879133" y="355840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4" name="Google Shape;3934;p28"/>
            <p:cNvSpPr/>
            <p:nvPr/>
          </p:nvSpPr>
          <p:spPr>
            <a:xfrm rot="10800000">
              <a:off x="9088061" y="335060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5" name="Google Shape;3935;p28"/>
            <p:cNvSpPr/>
            <p:nvPr/>
          </p:nvSpPr>
          <p:spPr>
            <a:xfrm rot="10800000">
              <a:off x="9087943" y="335060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6" name="Google Shape;3936;p28"/>
            <p:cNvSpPr/>
            <p:nvPr/>
          </p:nvSpPr>
          <p:spPr>
            <a:xfrm rot="10800000">
              <a:off x="8713129" y="4021565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7" name="Google Shape;3937;p28"/>
            <p:cNvSpPr/>
            <p:nvPr/>
          </p:nvSpPr>
          <p:spPr>
            <a:xfrm rot="10800000">
              <a:off x="8711048" y="4019426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8" name="Google Shape;3938;p28"/>
            <p:cNvSpPr/>
            <p:nvPr/>
          </p:nvSpPr>
          <p:spPr>
            <a:xfrm rot="10800000">
              <a:off x="9089488" y="41901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9" name="Google Shape;3939;p28"/>
            <p:cNvSpPr/>
            <p:nvPr/>
          </p:nvSpPr>
          <p:spPr>
            <a:xfrm rot="10800000">
              <a:off x="9089488" y="41901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0" name="Google Shape;3940;p28"/>
            <p:cNvSpPr/>
            <p:nvPr/>
          </p:nvSpPr>
          <p:spPr>
            <a:xfrm rot="10800000">
              <a:off x="8672819" y="41901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1" name="Google Shape;3941;p28"/>
            <p:cNvSpPr/>
            <p:nvPr/>
          </p:nvSpPr>
          <p:spPr>
            <a:xfrm rot="10800000">
              <a:off x="8672760" y="41901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2" name="Google Shape;3942;p28"/>
            <p:cNvSpPr/>
            <p:nvPr/>
          </p:nvSpPr>
          <p:spPr>
            <a:xfrm rot="10800000">
              <a:off x="8881629" y="398226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3" name="Google Shape;3943;p28"/>
            <p:cNvSpPr/>
            <p:nvPr/>
          </p:nvSpPr>
          <p:spPr>
            <a:xfrm rot="10800000">
              <a:off x="8881629" y="398226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4" name="Google Shape;3944;p28"/>
            <p:cNvSpPr/>
            <p:nvPr/>
          </p:nvSpPr>
          <p:spPr>
            <a:xfrm rot="10800000">
              <a:off x="8713604" y="443787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5" name="Google Shape;3945;p28"/>
            <p:cNvSpPr/>
            <p:nvPr/>
          </p:nvSpPr>
          <p:spPr>
            <a:xfrm rot="10800000">
              <a:off x="8711583" y="443585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6" name="Google Shape;3946;p28"/>
            <p:cNvSpPr/>
            <p:nvPr/>
          </p:nvSpPr>
          <p:spPr>
            <a:xfrm rot="10800000">
              <a:off x="9090023" y="46063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7" name="Google Shape;3947;p28"/>
            <p:cNvSpPr/>
            <p:nvPr/>
          </p:nvSpPr>
          <p:spPr>
            <a:xfrm rot="10800000">
              <a:off x="9089964" y="46063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8" name="Google Shape;3948;p28"/>
            <p:cNvSpPr/>
            <p:nvPr/>
          </p:nvSpPr>
          <p:spPr>
            <a:xfrm rot="10800000">
              <a:off x="8673295" y="46063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9" name="Google Shape;3949;p28"/>
            <p:cNvSpPr/>
            <p:nvPr/>
          </p:nvSpPr>
          <p:spPr>
            <a:xfrm rot="10800000">
              <a:off x="8673295" y="46063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0" name="Google Shape;3950;p28"/>
            <p:cNvSpPr/>
            <p:nvPr/>
          </p:nvSpPr>
          <p:spPr>
            <a:xfrm rot="10800000">
              <a:off x="8882164" y="43985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1" name="Google Shape;3951;p28"/>
            <p:cNvSpPr/>
            <p:nvPr/>
          </p:nvSpPr>
          <p:spPr>
            <a:xfrm rot="10800000">
              <a:off x="8882105" y="43985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2" name="Google Shape;3952;p28"/>
            <p:cNvSpPr/>
            <p:nvPr/>
          </p:nvSpPr>
          <p:spPr>
            <a:xfrm rot="10800000">
              <a:off x="8713901" y="4857759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3" name="Google Shape;3953;p28"/>
            <p:cNvSpPr/>
            <p:nvPr/>
          </p:nvSpPr>
          <p:spPr>
            <a:xfrm rot="10800000">
              <a:off x="8711821" y="4855678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4" name="Google Shape;3954;p28"/>
            <p:cNvSpPr/>
            <p:nvPr/>
          </p:nvSpPr>
          <p:spPr>
            <a:xfrm rot="10800000">
              <a:off x="9090261" y="50263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5" name="Google Shape;3955;p28"/>
            <p:cNvSpPr/>
            <p:nvPr/>
          </p:nvSpPr>
          <p:spPr>
            <a:xfrm rot="10800000">
              <a:off x="9090261" y="50263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6" name="Google Shape;3956;p28"/>
            <p:cNvSpPr/>
            <p:nvPr/>
          </p:nvSpPr>
          <p:spPr>
            <a:xfrm rot="10800000">
              <a:off x="8673592" y="50263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7" name="Google Shape;3957;p28"/>
            <p:cNvSpPr/>
            <p:nvPr/>
          </p:nvSpPr>
          <p:spPr>
            <a:xfrm rot="10800000">
              <a:off x="8673473" y="502631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8" name="Google Shape;3958;p28"/>
            <p:cNvSpPr/>
            <p:nvPr/>
          </p:nvSpPr>
          <p:spPr>
            <a:xfrm rot="10800000">
              <a:off x="8882402" y="48185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9" name="Google Shape;3959;p28"/>
            <p:cNvSpPr/>
            <p:nvPr/>
          </p:nvSpPr>
          <p:spPr>
            <a:xfrm rot="10800000">
              <a:off x="8882402" y="48185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0" name="Google Shape;3960;p28"/>
            <p:cNvSpPr/>
            <p:nvPr/>
          </p:nvSpPr>
          <p:spPr>
            <a:xfrm rot="10800000">
              <a:off x="8711821" y="234912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1" name="Google Shape;3961;p28"/>
            <p:cNvSpPr/>
            <p:nvPr/>
          </p:nvSpPr>
          <p:spPr>
            <a:xfrm rot="10800000">
              <a:off x="8709800" y="2347099"/>
              <a:ext cx="419866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2" name="Google Shape;3962;p28"/>
            <p:cNvSpPr/>
            <p:nvPr/>
          </p:nvSpPr>
          <p:spPr>
            <a:xfrm rot="10800000">
              <a:off x="9088240" y="251762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3" name="Google Shape;3963;p28"/>
            <p:cNvSpPr/>
            <p:nvPr/>
          </p:nvSpPr>
          <p:spPr>
            <a:xfrm rot="10800000">
              <a:off x="9088180" y="251762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4" name="Google Shape;3964;p28"/>
            <p:cNvSpPr/>
            <p:nvPr/>
          </p:nvSpPr>
          <p:spPr>
            <a:xfrm rot="10800000">
              <a:off x="8671512" y="251762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5" name="Google Shape;3965;p28"/>
            <p:cNvSpPr/>
            <p:nvPr/>
          </p:nvSpPr>
          <p:spPr>
            <a:xfrm rot="10800000">
              <a:off x="8671512" y="251762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6" name="Google Shape;3966;p28"/>
            <p:cNvSpPr/>
            <p:nvPr/>
          </p:nvSpPr>
          <p:spPr>
            <a:xfrm rot="10800000">
              <a:off x="8880440" y="230982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7" name="Google Shape;3967;p28"/>
            <p:cNvSpPr/>
            <p:nvPr/>
          </p:nvSpPr>
          <p:spPr>
            <a:xfrm rot="10800000">
              <a:off x="8877881" y="230982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8" name="Google Shape;3968;p28"/>
            <p:cNvSpPr/>
            <p:nvPr/>
          </p:nvSpPr>
          <p:spPr>
            <a:xfrm rot="10800000">
              <a:off x="8712356" y="2765493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9" name="Google Shape;3969;p28"/>
            <p:cNvSpPr/>
            <p:nvPr/>
          </p:nvSpPr>
          <p:spPr>
            <a:xfrm rot="10800000">
              <a:off x="8710335" y="276341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0" name="Google Shape;3970;p28"/>
            <p:cNvSpPr/>
            <p:nvPr/>
          </p:nvSpPr>
          <p:spPr>
            <a:xfrm rot="10800000">
              <a:off x="9088715" y="29339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1" name="Google Shape;3971;p28"/>
            <p:cNvSpPr/>
            <p:nvPr/>
          </p:nvSpPr>
          <p:spPr>
            <a:xfrm rot="10800000">
              <a:off x="9088715" y="29339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2" name="Google Shape;3972;p28"/>
            <p:cNvSpPr/>
            <p:nvPr/>
          </p:nvSpPr>
          <p:spPr>
            <a:xfrm rot="10800000">
              <a:off x="8672106" y="293399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3" name="Google Shape;3973;p28"/>
            <p:cNvSpPr/>
            <p:nvPr/>
          </p:nvSpPr>
          <p:spPr>
            <a:xfrm rot="10800000">
              <a:off x="8672106" y="293399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4" name="Google Shape;3974;p28"/>
            <p:cNvSpPr/>
            <p:nvPr/>
          </p:nvSpPr>
          <p:spPr>
            <a:xfrm rot="10800000">
              <a:off x="8880916" y="27261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5" name="Google Shape;3975;p28"/>
            <p:cNvSpPr/>
            <p:nvPr/>
          </p:nvSpPr>
          <p:spPr>
            <a:xfrm rot="10800000">
              <a:off x="8880916" y="27261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6" name="Google Shape;3976;p28"/>
            <p:cNvSpPr/>
            <p:nvPr/>
          </p:nvSpPr>
          <p:spPr>
            <a:xfrm rot="10800000">
              <a:off x="8712594" y="318537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7" name="Google Shape;3977;p28"/>
            <p:cNvSpPr/>
            <p:nvPr/>
          </p:nvSpPr>
          <p:spPr>
            <a:xfrm rot="10800000">
              <a:off x="8710632" y="3183233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8" name="Google Shape;3978;p28"/>
            <p:cNvSpPr/>
            <p:nvPr/>
          </p:nvSpPr>
          <p:spPr>
            <a:xfrm rot="10800000">
              <a:off x="9089013" y="33538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9" name="Google Shape;3979;p28"/>
            <p:cNvSpPr/>
            <p:nvPr/>
          </p:nvSpPr>
          <p:spPr>
            <a:xfrm rot="10800000">
              <a:off x="9088953" y="33538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0" name="Google Shape;3980;p28"/>
            <p:cNvSpPr/>
            <p:nvPr/>
          </p:nvSpPr>
          <p:spPr>
            <a:xfrm rot="10800000">
              <a:off x="8672284" y="33538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1" name="Google Shape;3981;p28"/>
            <p:cNvSpPr/>
            <p:nvPr/>
          </p:nvSpPr>
          <p:spPr>
            <a:xfrm rot="10800000">
              <a:off x="8672284" y="33538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2" name="Google Shape;3982;p28"/>
            <p:cNvSpPr/>
            <p:nvPr/>
          </p:nvSpPr>
          <p:spPr>
            <a:xfrm rot="10800000">
              <a:off x="8881154" y="314607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3" name="Google Shape;3983;p28"/>
            <p:cNvSpPr/>
            <p:nvPr/>
          </p:nvSpPr>
          <p:spPr>
            <a:xfrm rot="10800000">
              <a:off x="8881154" y="314607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4" name="Google Shape;3984;p28"/>
            <p:cNvSpPr/>
            <p:nvPr/>
          </p:nvSpPr>
          <p:spPr>
            <a:xfrm rot="10800000">
              <a:off x="8713129" y="3601686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5" name="Google Shape;3985;p28"/>
            <p:cNvSpPr/>
            <p:nvPr/>
          </p:nvSpPr>
          <p:spPr>
            <a:xfrm rot="10800000">
              <a:off x="8711167" y="3599605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6" name="Google Shape;3986;p28"/>
            <p:cNvSpPr/>
            <p:nvPr/>
          </p:nvSpPr>
          <p:spPr>
            <a:xfrm rot="10800000">
              <a:off x="9089488" y="377018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7" name="Google Shape;3987;p28"/>
            <p:cNvSpPr/>
            <p:nvPr/>
          </p:nvSpPr>
          <p:spPr>
            <a:xfrm rot="10800000">
              <a:off x="9089488" y="377018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8" name="Google Shape;3988;p28"/>
            <p:cNvSpPr/>
            <p:nvPr/>
          </p:nvSpPr>
          <p:spPr>
            <a:xfrm rot="10800000">
              <a:off x="8672819" y="377018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9" name="Google Shape;3989;p28"/>
            <p:cNvSpPr/>
            <p:nvPr/>
          </p:nvSpPr>
          <p:spPr>
            <a:xfrm rot="10800000">
              <a:off x="8672760" y="377018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0" name="Google Shape;3990;p28"/>
            <p:cNvSpPr/>
            <p:nvPr/>
          </p:nvSpPr>
          <p:spPr>
            <a:xfrm rot="10800000">
              <a:off x="8881629" y="356232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1" name="Google Shape;3991;p28"/>
            <p:cNvSpPr/>
            <p:nvPr/>
          </p:nvSpPr>
          <p:spPr>
            <a:xfrm rot="10800000">
              <a:off x="8881629" y="356232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2" name="Google Shape;3992;p28"/>
            <p:cNvSpPr/>
            <p:nvPr/>
          </p:nvSpPr>
          <p:spPr>
            <a:xfrm rot="10800000">
              <a:off x="8915467" y="171893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3" name="Google Shape;3993;p28"/>
            <p:cNvSpPr/>
            <p:nvPr/>
          </p:nvSpPr>
          <p:spPr>
            <a:xfrm rot="10800000">
              <a:off x="9293788" y="188945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4" name="Google Shape;3994;p28"/>
            <p:cNvSpPr/>
            <p:nvPr/>
          </p:nvSpPr>
          <p:spPr>
            <a:xfrm rot="10800000">
              <a:off x="9293788" y="188945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5" name="Google Shape;3995;p28"/>
            <p:cNvSpPr/>
            <p:nvPr/>
          </p:nvSpPr>
          <p:spPr>
            <a:xfrm rot="10800000">
              <a:off x="8879675" y="189343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6" name="Google Shape;3996;p28"/>
            <p:cNvSpPr/>
            <p:nvPr/>
          </p:nvSpPr>
          <p:spPr>
            <a:xfrm rot="10800000">
              <a:off x="8879556" y="189343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3997" name="Google Shape;3997;p28"/>
            <p:cNvCxnSpPr/>
            <p:nvPr/>
          </p:nvCxnSpPr>
          <p:spPr>
            <a:xfrm>
              <a:off x="8667773" y="-126600"/>
              <a:ext cx="0" cy="5396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3998" name="Google Shape;3998;p28"/>
            <p:cNvSpPr/>
            <p:nvPr/>
          </p:nvSpPr>
          <p:spPr>
            <a:xfrm rot="10800000">
              <a:off x="9129022" y="109388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9" name="Google Shape;3999;p28"/>
            <p:cNvSpPr/>
            <p:nvPr/>
          </p:nvSpPr>
          <p:spPr>
            <a:xfrm rot="10800000">
              <a:off x="9126553" y="1508898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0" name="Google Shape;4000;p28"/>
            <p:cNvSpPr/>
            <p:nvPr/>
          </p:nvSpPr>
          <p:spPr>
            <a:xfrm rot="10800000">
              <a:off x="8918372" y="49558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1" name="Google Shape;4001;p28"/>
            <p:cNvSpPr/>
            <p:nvPr/>
          </p:nvSpPr>
          <p:spPr>
            <a:xfrm rot="10800000">
              <a:off x="8916292" y="47478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2" name="Google Shape;4002;p28"/>
            <p:cNvSpPr/>
            <p:nvPr/>
          </p:nvSpPr>
          <p:spPr>
            <a:xfrm rot="10800000">
              <a:off x="9294732" y="21817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3" name="Google Shape;4003;p28"/>
            <p:cNvSpPr/>
            <p:nvPr/>
          </p:nvSpPr>
          <p:spPr>
            <a:xfrm rot="10800000">
              <a:off x="9294732" y="21817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4" name="Google Shape;4004;p28"/>
            <p:cNvSpPr/>
            <p:nvPr/>
          </p:nvSpPr>
          <p:spPr>
            <a:xfrm rot="10800000">
              <a:off x="8878063" y="21817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5" name="Google Shape;4005;p28"/>
            <p:cNvSpPr/>
            <p:nvPr/>
          </p:nvSpPr>
          <p:spPr>
            <a:xfrm rot="10800000">
              <a:off x="8877944" y="21817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6" name="Google Shape;4006;p28"/>
            <p:cNvSpPr/>
            <p:nvPr/>
          </p:nvSpPr>
          <p:spPr>
            <a:xfrm rot="10800000">
              <a:off x="9086873" y="103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7" name="Google Shape;4007;p28"/>
            <p:cNvSpPr/>
            <p:nvPr/>
          </p:nvSpPr>
          <p:spPr>
            <a:xfrm rot="10800000">
              <a:off x="9086873" y="103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8" name="Google Shape;4008;p28"/>
            <p:cNvSpPr/>
            <p:nvPr/>
          </p:nvSpPr>
          <p:spPr>
            <a:xfrm rot="10800000">
              <a:off x="8918788" y="465931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9" name="Google Shape;4009;p28"/>
            <p:cNvSpPr/>
            <p:nvPr/>
          </p:nvSpPr>
          <p:spPr>
            <a:xfrm rot="10800000">
              <a:off x="8916767" y="463792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0" name="Google Shape;4010;p28"/>
            <p:cNvSpPr/>
            <p:nvPr/>
          </p:nvSpPr>
          <p:spPr>
            <a:xfrm rot="10800000">
              <a:off x="9295266" y="63443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1" name="Google Shape;4011;p28"/>
            <p:cNvSpPr/>
            <p:nvPr/>
          </p:nvSpPr>
          <p:spPr>
            <a:xfrm rot="10800000">
              <a:off x="9295148" y="63443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2" name="Google Shape;4012;p28"/>
            <p:cNvSpPr/>
            <p:nvPr/>
          </p:nvSpPr>
          <p:spPr>
            <a:xfrm rot="10800000">
              <a:off x="8878538" y="6344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3" name="Google Shape;4013;p28"/>
            <p:cNvSpPr/>
            <p:nvPr/>
          </p:nvSpPr>
          <p:spPr>
            <a:xfrm rot="10800000">
              <a:off x="8878538" y="63443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4" name="Google Shape;4014;p28"/>
            <p:cNvSpPr/>
            <p:nvPr/>
          </p:nvSpPr>
          <p:spPr>
            <a:xfrm rot="10800000">
              <a:off x="9087467" y="42663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5" name="Google Shape;4015;p28"/>
            <p:cNvSpPr/>
            <p:nvPr/>
          </p:nvSpPr>
          <p:spPr>
            <a:xfrm rot="10800000">
              <a:off x="9087348" y="42663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6" name="Google Shape;4016;p28"/>
            <p:cNvSpPr/>
            <p:nvPr/>
          </p:nvSpPr>
          <p:spPr>
            <a:xfrm rot="10800000">
              <a:off x="8919145" y="885811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7" name="Google Shape;4017;p28"/>
            <p:cNvSpPr/>
            <p:nvPr/>
          </p:nvSpPr>
          <p:spPr>
            <a:xfrm rot="10800000">
              <a:off x="8917065" y="883731"/>
              <a:ext cx="419866" cy="419866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8" name="Google Shape;4018;p28"/>
            <p:cNvSpPr/>
            <p:nvPr/>
          </p:nvSpPr>
          <p:spPr>
            <a:xfrm rot="10800000">
              <a:off x="9295445" y="1054252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9" name="Google Shape;4019;p28"/>
            <p:cNvSpPr/>
            <p:nvPr/>
          </p:nvSpPr>
          <p:spPr>
            <a:xfrm rot="10800000">
              <a:off x="9295445" y="1054252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0" name="Google Shape;4020;p28"/>
            <p:cNvSpPr/>
            <p:nvPr/>
          </p:nvSpPr>
          <p:spPr>
            <a:xfrm rot="10800000">
              <a:off x="8878836" y="1054252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1" name="Google Shape;4021;p28"/>
            <p:cNvSpPr/>
            <p:nvPr/>
          </p:nvSpPr>
          <p:spPr>
            <a:xfrm rot="10800000">
              <a:off x="8878776" y="1054252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2" name="Google Shape;4022;p28"/>
            <p:cNvSpPr/>
            <p:nvPr/>
          </p:nvSpPr>
          <p:spPr>
            <a:xfrm rot="10800000">
              <a:off x="9087645" y="84645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3" name="Google Shape;4023;p28"/>
            <p:cNvSpPr/>
            <p:nvPr/>
          </p:nvSpPr>
          <p:spPr>
            <a:xfrm rot="10800000">
              <a:off x="9087645" y="84645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4" name="Google Shape;4024;p28"/>
            <p:cNvSpPr/>
            <p:nvPr/>
          </p:nvSpPr>
          <p:spPr>
            <a:xfrm rot="10800000">
              <a:off x="8919620" y="130212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5" name="Google Shape;4025;p28"/>
            <p:cNvSpPr/>
            <p:nvPr/>
          </p:nvSpPr>
          <p:spPr>
            <a:xfrm rot="10800000">
              <a:off x="8917600" y="1299985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6" name="Google Shape;4026;p28"/>
            <p:cNvSpPr/>
            <p:nvPr/>
          </p:nvSpPr>
          <p:spPr>
            <a:xfrm rot="10800000">
              <a:off x="9296039" y="147068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7" name="Google Shape;4027;p28"/>
            <p:cNvSpPr/>
            <p:nvPr/>
          </p:nvSpPr>
          <p:spPr>
            <a:xfrm rot="10800000">
              <a:off x="9295980" y="147068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8" name="Google Shape;4028;p28"/>
            <p:cNvSpPr/>
            <p:nvPr/>
          </p:nvSpPr>
          <p:spPr>
            <a:xfrm rot="10800000">
              <a:off x="8879311" y="14706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9" name="Google Shape;4029;p28"/>
            <p:cNvSpPr/>
            <p:nvPr/>
          </p:nvSpPr>
          <p:spPr>
            <a:xfrm rot="10800000">
              <a:off x="8879311" y="14706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0" name="Google Shape;4030;p28"/>
            <p:cNvSpPr/>
            <p:nvPr/>
          </p:nvSpPr>
          <p:spPr>
            <a:xfrm rot="10800000">
              <a:off x="9088121" y="126282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1" name="Google Shape;4031;p28"/>
            <p:cNvSpPr/>
            <p:nvPr/>
          </p:nvSpPr>
          <p:spPr>
            <a:xfrm rot="10800000">
              <a:off x="9088121" y="126282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2" name="Google Shape;4032;p28"/>
            <p:cNvSpPr/>
            <p:nvPr/>
          </p:nvSpPr>
          <p:spPr>
            <a:xfrm rot="10800000">
              <a:off x="8711999" y="261400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3" name="Google Shape;4033;p28"/>
            <p:cNvSpPr/>
            <p:nvPr/>
          </p:nvSpPr>
          <p:spPr>
            <a:xfrm rot="10800000">
              <a:off x="8709979" y="25938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4" name="Google Shape;4034;p28"/>
            <p:cNvSpPr/>
            <p:nvPr/>
          </p:nvSpPr>
          <p:spPr>
            <a:xfrm rot="10800000">
              <a:off x="9088359" y="42984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5" name="Google Shape;4035;p28"/>
            <p:cNvSpPr/>
            <p:nvPr/>
          </p:nvSpPr>
          <p:spPr>
            <a:xfrm rot="10800000">
              <a:off x="9088359" y="42984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6" name="Google Shape;4036;p28"/>
            <p:cNvSpPr/>
            <p:nvPr/>
          </p:nvSpPr>
          <p:spPr>
            <a:xfrm rot="10800000">
              <a:off x="8671690" y="42984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7" name="Google Shape;4037;p28"/>
            <p:cNvSpPr/>
            <p:nvPr/>
          </p:nvSpPr>
          <p:spPr>
            <a:xfrm rot="10800000">
              <a:off x="8671690" y="42984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8" name="Google Shape;4038;p28"/>
            <p:cNvSpPr/>
            <p:nvPr/>
          </p:nvSpPr>
          <p:spPr>
            <a:xfrm rot="10800000">
              <a:off x="8880559" y="221981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9" name="Google Shape;4039;p28"/>
            <p:cNvSpPr/>
            <p:nvPr/>
          </p:nvSpPr>
          <p:spPr>
            <a:xfrm rot="10800000">
              <a:off x="8880559" y="221981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0" name="Google Shape;4040;p28"/>
            <p:cNvSpPr/>
            <p:nvPr/>
          </p:nvSpPr>
          <p:spPr>
            <a:xfrm rot="10800000">
              <a:off x="8712475" y="67771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1" name="Google Shape;4041;p28"/>
            <p:cNvSpPr/>
            <p:nvPr/>
          </p:nvSpPr>
          <p:spPr>
            <a:xfrm rot="10800000">
              <a:off x="8710454" y="675574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2" name="Google Shape;4042;p28"/>
            <p:cNvSpPr/>
            <p:nvPr/>
          </p:nvSpPr>
          <p:spPr>
            <a:xfrm rot="10800000">
              <a:off x="9088834" y="84627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3" name="Google Shape;4043;p28"/>
            <p:cNvSpPr/>
            <p:nvPr/>
          </p:nvSpPr>
          <p:spPr>
            <a:xfrm rot="10800000">
              <a:off x="9088834" y="84627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4" name="Google Shape;4044;p28"/>
            <p:cNvSpPr/>
            <p:nvPr/>
          </p:nvSpPr>
          <p:spPr>
            <a:xfrm rot="10800000">
              <a:off x="8672225" y="84627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5" name="Google Shape;4045;p28"/>
            <p:cNvSpPr/>
            <p:nvPr/>
          </p:nvSpPr>
          <p:spPr>
            <a:xfrm rot="10800000">
              <a:off x="8672166" y="84627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6" name="Google Shape;4046;p28"/>
            <p:cNvSpPr/>
            <p:nvPr/>
          </p:nvSpPr>
          <p:spPr>
            <a:xfrm rot="10800000">
              <a:off x="8881035" y="6384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7" name="Google Shape;4047;p28"/>
            <p:cNvSpPr/>
            <p:nvPr/>
          </p:nvSpPr>
          <p:spPr>
            <a:xfrm rot="10800000">
              <a:off x="8880975" y="63841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8" name="Google Shape;4048;p28"/>
            <p:cNvSpPr/>
            <p:nvPr/>
          </p:nvSpPr>
          <p:spPr>
            <a:xfrm rot="10800000">
              <a:off x="8712772" y="1097593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9" name="Google Shape;4049;p28"/>
            <p:cNvSpPr/>
            <p:nvPr/>
          </p:nvSpPr>
          <p:spPr>
            <a:xfrm rot="10800000">
              <a:off x="8710692" y="1095513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0" name="Google Shape;4050;p28"/>
            <p:cNvSpPr/>
            <p:nvPr/>
          </p:nvSpPr>
          <p:spPr>
            <a:xfrm rot="10800000">
              <a:off x="9089131" y="126609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1" name="Google Shape;4051;p28"/>
            <p:cNvSpPr/>
            <p:nvPr/>
          </p:nvSpPr>
          <p:spPr>
            <a:xfrm rot="10800000">
              <a:off x="9089131" y="12660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2" name="Google Shape;4052;p28"/>
            <p:cNvSpPr/>
            <p:nvPr/>
          </p:nvSpPr>
          <p:spPr>
            <a:xfrm rot="10800000">
              <a:off x="8672463" y="126609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3" name="Google Shape;4053;p28"/>
            <p:cNvSpPr/>
            <p:nvPr/>
          </p:nvSpPr>
          <p:spPr>
            <a:xfrm rot="10800000">
              <a:off x="8672463" y="126609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4" name="Google Shape;4054;p28"/>
            <p:cNvSpPr/>
            <p:nvPr/>
          </p:nvSpPr>
          <p:spPr>
            <a:xfrm rot="10800000">
              <a:off x="8881273" y="1058234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5" name="Google Shape;4055;p28"/>
            <p:cNvSpPr/>
            <p:nvPr/>
          </p:nvSpPr>
          <p:spPr>
            <a:xfrm rot="10800000">
              <a:off x="8881273" y="1058234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6" name="Google Shape;4056;p28"/>
            <p:cNvSpPr/>
            <p:nvPr/>
          </p:nvSpPr>
          <p:spPr>
            <a:xfrm rot="10800000">
              <a:off x="8713248" y="151384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7" name="Google Shape;4057;p28"/>
            <p:cNvSpPr/>
            <p:nvPr/>
          </p:nvSpPr>
          <p:spPr>
            <a:xfrm rot="10800000">
              <a:off x="8711227" y="1511827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8" name="Google Shape;4058;p28"/>
            <p:cNvSpPr/>
            <p:nvPr/>
          </p:nvSpPr>
          <p:spPr>
            <a:xfrm rot="10800000">
              <a:off x="9089666" y="168246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9" name="Google Shape;4059;p28"/>
            <p:cNvSpPr/>
            <p:nvPr/>
          </p:nvSpPr>
          <p:spPr>
            <a:xfrm rot="10800000">
              <a:off x="9089607" y="168246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0" name="Google Shape;4060;p28"/>
            <p:cNvSpPr/>
            <p:nvPr/>
          </p:nvSpPr>
          <p:spPr>
            <a:xfrm rot="10800000">
              <a:off x="8672879" y="168246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1" name="Google Shape;4061;p28"/>
            <p:cNvSpPr/>
            <p:nvPr/>
          </p:nvSpPr>
          <p:spPr>
            <a:xfrm rot="10800000">
              <a:off x="8672879" y="168246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2" name="Google Shape;4062;p28"/>
            <p:cNvSpPr/>
            <p:nvPr/>
          </p:nvSpPr>
          <p:spPr>
            <a:xfrm rot="10800000">
              <a:off x="8881808" y="147466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3" name="Google Shape;4063;p28"/>
            <p:cNvSpPr/>
            <p:nvPr/>
          </p:nvSpPr>
          <p:spPr>
            <a:xfrm rot="10800000">
              <a:off x="8881748" y="147466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4" name="Google Shape;4064;p28"/>
            <p:cNvSpPr/>
            <p:nvPr/>
          </p:nvSpPr>
          <p:spPr>
            <a:xfrm rot="10800000">
              <a:off x="8714317" y="-158479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5" name="Google Shape;4065;p28"/>
            <p:cNvSpPr/>
            <p:nvPr/>
          </p:nvSpPr>
          <p:spPr>
            <a:xfrm rot="10800000">
              <a:off x="8712297" y="-160619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6" name="Google Shape;4066;p28"/>
            <p:cNvSpPr/>
            <p:nvPr/>
          </p:nvSpPr>
          <p:spPr>
            <a:xfrm rot="10800000">
              <a:off x="9090796" y="100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7" name="Google Shape;4067;p28"/>
            <p:cNvSpPr/>
            <p:nvPr/>
          </p:nvSpPr>
          <p:spPr>
            <a:xfrm rot="10800000">
              <a:off x="9090677" y="10021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8" name="Google Shape;4068;p28"/>
            <p:cNvSpPr/>
            <p:nvPr/>
          </p:nvSpPr>
          <p:spPr>
            <a:xfrm rot="10800000">
              <a:off x="8674068" y="1002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9" name="Google Shape;4069;p28"/>
            <p:cNvSpPr/>
            <p:nvPr/>
          </p:nvSpPr>
          <p:spPr>
            <a:xfrm rot="10800000">
              <a:off x="8674068" y="1002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0" name="Google Shape;4070;p28"/>
            <p:cNvSpPr/>
            <p:nvPr/>
          </p:nvSpPr>
          <p:spPr>
            <a:xfrm rot="10800000">
              <a:off x="9295486" y="188687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1" name="Google Shape;4071;p28"/>
            <p:cNvSpPr/>
            <p:nvPr/>
          </p:nvSpPr>
          <p:spPr>
            <a:xfrm rot="10800000">
              <a:off x="9295486" y="188687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2" name="Google Shape;4072;p28"/>
            <p:cNvSpPr/>
            <p:nvPr/>
          </p:nvSpPr>
          <p:spPr>
            <a:xfrm rot="10800000">
              <a:off x="8880648" y="188858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3" name="Google Shape;4073;p28"/>
            <p:cNvSpPr/>
            <p:nvPr/>
          </p:nvSpPr>
          <p:spPr>
            <a:xfrm rot="10800000">
              <a:off x="8880648" y="188858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074" name="Shape 4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5" name="Google Shape;4075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076" name="Google Shape;4076;p29"/>
          <p:cNvSpPr txBox="1"/>
          <p:nvPr>
            <p:ph idx="1" type="body"/>
          </p:nvPr>
        </p:nvSpPr>
        <p:spPr>
          <a:xfrm>
            <a:off x="720000" y="1139551"/>
            <a:ext cx="7704000" cy="3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4077" name="Google Shape;4077;p29"/>
          <p:cNvGrpSpPr/>
          <p:nvPr/>
        </p:nvGrpSpPr>
        <p:grpSpPr>
          <a:xfrm>
            <a:off x="-273459" y="-411537"/>
            <a:ext cx="9466659" cy="5320637"/>
            <a:chOff x="-273459" y="-411537"/>
            <a:chExt cx="9466659" cy="5320637"/>
          </a:xfrm>
        </p:grpSpPr>
        <p:cxnSp>
          <p:nvCxnSpPr>
            <p:cNvPr id="4078" name="Google Shape;4078;p29"/>
            <p:cNvCxnSpPr/>
            <p:nvPr/>
          </p:nvCxnSpPr>
          <p:spPr>
            <a:xfrm rot="10800000">
              <a:off x="4192800" y="4909100"/>
              <a:ext cx="50004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079" name="Google Shape;4079;p29"/>
            <p:cNvCxnSpPr/>
            <p:nvPr/>
          </p:nvCxnSpPr>
          <p:spPr>
            <a:xfrm rot="10800000">
              <a:off x="-4069" y="456800"/>
              <a:ext cx="5418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4080" name="Google Shape;4080;p29"/>
            <p:cNvGrpSpPr/>
            <p:nvPr/>
          </p:nvGrpSpPr>
          <p:grpSpPr>
            <a:xfrm rot="5400000">
              <a:off x="2129595" y="-2814592"/>
              <a:ext cx="874848" cy="5680957"/>
              <a:chOff x="-161605" y="-183967"/>
              <a:chExt cx="874848" cy="5680957"/>
            </a:xfrm>
          </p:grpSpPr>
          <p:sp>
            <p:nvSpPr>
              <p:cNvPr id="4081" name="Google Shape;4081;p29"/>
              <p:cNvSpPr/>
              <p:nvPr/>
            </p:nvSpPr>
            <p:spPr>
              <a:xfrm>
                <a:off x="-159972" y="273670"/>
                <a:ext cx="415706" cy="415765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082" name="Google Shape;4082;p29"/>
              <p:cNvGrpSpPr/>
              <p:nvPr/>
            </p:nvGrpSpPr>
            <p:grpSpPr>
              <a:xfrm>
                <a:off x="-161605" y="-183967"/>
                <a:ext cx="874848" cy="5680957"/>
                <a:chOff x="-161597" y="-33720"/>
                <a:chExt cx="828926" cy="5382753"/>
              </a:xfrm>
            </p:grpSpPr>
            <p:sp>
              <p:nvSpPr>
                <p:cNvPr id="4083" name="Google Shape;4083;p29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4" name="Google Shape;4084;p29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5" name="Google Shape;4085;p29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6" name="Google Shape;4086;p29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7" name="Google Shape;4087;p29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8" name="Google Shape;4088;p29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89" name="Google Shape;4089;p29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0" name="Google Shape;4090;p29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1" name="Google Shape;4091;p29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2" name="Google Shape;4092;p29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3" name="Google Shape;4093;p29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4" name="Google Shape;4094;p29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5" name="Google Shape;4095;p29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6" name="Google Shape;4096;p29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7" name="Google Shape;4097;p29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8" name="Google Shape;4098;p29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099" name="Google Shape;4099;p29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0" name="Google Shape;4100;p29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1" name="Google Shape;4101;p29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2" name="Google Shape;4102;p29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3" name="Google Shape;4103;p29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4" name="Google Shape;4104;p29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5" name="Google Shape;4105;p29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6" name="Google Shape;4106;p29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7" name="Google Shape;4107;p29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8" name="Google Shape;4108;p29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09" name="Google Shape;4109;p29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0" name="Google Shape;4110;p29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1" name="Google Shape;4111;p29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2" name="Google Shape;4112;p29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3" name="Google Shape;4113;p29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4" name="Google Shape;4114;p29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5" name="Google Shape;4115;p29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6" name="Google Shape;4116;p29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7" name="Google Shape;4117;p29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8" name="Google Shape;4118;p29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19" name="Google Shape;4119;p29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0" name="Google Shape;4120;p29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1" name="Google Shape;4121;p29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2" name="Google Shape;4122;p29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3" name="Google Shape;4123;p29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4" name="Google Shape;4124;p29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5" name="Google Shape;4125;p29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6" name="Google Shape;4126;p29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7" name="Google Shape;4127;p29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8" name="Google Shape;4128;p29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29" name="Google Shape;4129;p29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0" name="Google Shape;4130;p29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1" name="Google Shape;4131;p29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2" name="Google Shape;4132;p29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3" name="Google Shape;4133;p29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4" name="Google Shape;4134;p29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5" name="Google Shape;4135;p29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6" name="Google Shape;4136;p29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7" name="Google Shape;4137;p29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8" name="Google Shape;4138;p29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39" name="Google Shape;4139;p29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0" name="Google Shape;4140;p29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1" name="Google Shape;4141;p29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2" name="Google Shape;4142;p29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3" name="Google Shape;4143;p29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4" name="Google Shape;4144;p29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5" name="Google Shape;4145;p29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6" name="Google Shape;4146;p29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7" name="Google Shape;4147;p29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8" name="Google Shape;4148;p29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49" name="Google Shape;4149;p29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0" name="Google Shape;4150;p29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1" name="Google Shape;4151;p29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2" name="Google Shape;4152;p29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3" name="Google Shape;4153;p29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4" name="Google Shape;4154;p29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5" name="Google Shape;4155;p29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6" name="Google Shape;4156;p29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7" name="Google Shape;4157;p29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8" name="Google Shape;4158;p29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59" name="Google Shape;4159;p29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0" name="Google Shape;4160;p29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1" name="Google Shape;4161;p29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2" name="Google Shape;4162;p29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3" name="Google Shape;4163;p29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4" name="Google Shape;4164;p29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5" name="Google Shape;4165;p29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6" name="Google Shape;4166;p29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7" name="Google Shape;4167;p29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8" name="Google Shape;4168;p29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69" name="Google Shape;4169;p29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0" name="Google Shape;4170;p29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1" name="Google Shape;4171;p29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2" name="Google Shape;4172;p29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3" name="Google Shape;4173;p29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4" name="Google Shape;4174;p29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5" name="Google Shape;4175;p29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6" name="Google Shape;4176;p29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7" name="Google Shape;4177;p29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8" name="Google Shape;4178;p29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79" name="Google Shape;4179;p29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0" name="Google Shape;4180;p29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1" name="Google Shape;4181;p29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2" name="Google Shape;4182;p29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3" name="Google Shape;4183;p29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4" name="Google Shape;4184;p29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5" name="Google Shape;4185;p29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6" name="Google Shape;4186;p29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7" name="Google Shape;4187;p29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8" name="Google Shape;4188;p29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89" name="Google Shape;4189;p29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0" name="Google Shape;4190;p29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1" name="Google Shape;4191;p29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2" name="Google Shape;4192;p29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3" name="Google Shape;4193;p29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4" name="Google Shape;4194;p29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5" name="Google Shape;4195;p29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6" name="Google Shape;4196;p29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7" name="Google Shape;4197;p29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8" name="Google Shape;4198;p29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199" name="Google Shape;4199;p29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0" name="Google Shape;4200;p29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1" name="Google Shape;4201;p29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2" name="Google Shape;4202;p29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3" name="Google Shape;4203;p29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4" name="Google Shape;4204;p29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5" name="Google Shape;4205;p29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6" name="Google Shape;4206;p29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7" name="Google Shape;4207;p29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8" name="Google Shape;4208;p29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09" name="Google Shape;4209;p29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0" name="Google Shape;4210;p29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1" name="Google Shape;4211;p29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2" name="Google Shape;4212;p29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3" name="Google Shape;4213;p29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4" name="Google Shape;4214;p29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5" name="Google Shape;4215;p29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6" name="Google Shape;4216;p29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7" name="Google Shape;4217;p29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8" name="Google Shape;4218;p29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19" name="Google Shape;4219;p29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0" name="Google Shape;4220;p29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1" name="Google Shape;4221;p29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2" name="Google Shape;4222;p29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3" name="Google Shape;4223;p29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4" name="Google Shape;4224;p29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5" name="Google Shape;4225;p29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6" name="Google Shape;4226;p29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7" name="Google Shape;4227;p29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8" name="Google Shape;4228;p29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29" name="Google Shape;4229;p29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0" name="Google Shape;4230;p29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1" name="Google Shape;4231;p29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2" name="Google Shape;4232;p29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3" name="Google Shape;4233;p29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4" name="Google Shape;4234;p29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5" name="Google Shape;4235;p29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6" name="Google Shape;4236;p29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7" name="Google Shape;4237;p29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8" name="Google Shape;4238;p29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39" name="Google Shape;4239;p29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0" name="Google Shape;4240;p29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1" name="Google Shape;4241;p29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2" name="Google Shape;4242;p29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3" name="Google Shape;4243;p29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4" name="Google Shape;4244;p29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5" name="Google Shape;4245;p29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6" name="Google Shape;4246;p29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7" name="Google Shape;4247;p29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8" name="Google Shape;4248;p29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49" name="Google Shape;4249;p29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0" name="Google Shape;4250;p29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1" name="Google Shape;4251;p29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2" name="Google Shape;4252;p29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3" name="Google Shape;4253;p29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4" name="Google Shape;4254;p29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5" name="Google Shape;4255;p29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6" name="Google Shape;4256;p29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7" name="Google Shape;4257;p29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8" name="Google Shape;4258;p29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59" name="Google Shape;4259;p29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0" name="Google Shape;4260;p29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1" name="Google Shape;4261;p29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2" name="Google Shape;4262;p29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3" name="Google Shape;4263;p29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4" name="Google Shape;4264;p29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5" name="Google Shape;4265;p29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6" name="Google Shape;4266;p29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7" name="Google Shape;4267;p29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8" name="Google Shape;4268;p29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69" name="Google Shape;4269;p29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0" name="Google Shape;4270;p29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1" name="Google Shape;4271;p29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2" name="Google Shape;4272;p29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3" name="Google Shape;4273;p29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4" name="Google Shape;4274;p29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5" name="Google Shape;4275;p29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6" name="Google Shape;4276;p29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7" name="Google Shape;4277;p29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8" name="Google Shape;4278;p29"/>
                <p:cNvSpPr/>
                <p:nvPr/>
              </p:nvSpPr>
              <p:spPr>
                <a:xfrm>
                  <a:off x="38464" y="4951318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79" name="Google Shape;4279;p29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0" name="Google Shape;4280;p29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1" name="Google Shape;4281;p29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2" name="Google Shape;4282;p29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3" name="Google Shape;4283;p29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4" name="Google Shape;4284;p29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5" name="Google Shape;4285;p29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86" name="Google Shape;4286;p29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4287" name="Google Shape;4287;p29"/>
            <p:cNvCxnSpPr/>
            <p:nvPr/>
          </p:nvCxnSpPr>
          <p:spPr>
            <a:xfrm>
              <a:off x="5410146" y="-43942"/>
              <a:ext cx="0" cy="503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288" name="Shape 4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9" name="Google Shape;4289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290" name="Google Shape;4290;p30"/>
          <p:cNvSpPr txBox="1"/>
          <p:nvPr>
            <p:ph idx="1" type="subTitle"/>
          </p:nvPr>
        </p:nvSpPr>
        <p:spPr>
          <a:xfrm>
            <a:off x="5055284" y="36190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91" name="Google Shape;4291;p30"/>
          <p:cNvSpPr txBox="1"/>
          <p:nvPr>
            <p:ph idx="2" type="subTitle"/>
          </p:nvPr>
        </p:nvSpPr>
        <p:spPr>
          <a:xfrm>
            <a:off x="1583300" y="3619024"/>
            <a:ext cx="250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292" name="Google Shape;4292;p30"/>
          <p:cNvSpPr txBox="1"/>
          <p:nvPr>
            <p:ph idx="3" type="subTitle"/>
          </p:nvPr>
        </p:nvSpPr>
        <p:spPr>
          <a:xfrm>
            <a:off x="5055275" y="31225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4293" name="Google Shape;4293;p30"/>
          <p:cNvSpPr txBox="1"/>
          <p:nvPr>
            <p:ph idx="4" type="subTitle"/>
          </p:nvPr>
        </p:nvSpPr>
        <p:spPr>
          <a:xfrm>
            <a:off x="1583075" y="3122525"/>
            <a:ext cx="2505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grpSp>
        <p:nvGrpSpPr>
          <p:cNvPr id="4294" name="Google Shape;4294;p30"/>
          <p:cNvGrpSpPr/>
          <p:nvPr/>
        </p:nvGrpSpPr>
        <p:grpSpPr>
          <a:xfrm>
            <a:off x="-314030" y="-288059"/>
            <a:ext cx="9654058" cy="5798487"/>
            <a:chOff x="-314030" y="-288059"/>
            <a:chExt cx="9654058" cy="5798487"/>
          </a:xfrm>
        </p:grpSpPr>
        <p:grpSp>
          <p:nvGrpSpPr>
            <p:cNvPr id="4295" name="Google Shape;4295;p30"/>
            <p:cNvGrpSpPr/>
            <p:nvPr/>
          </p:nvGrpSpPr>
          <p:grpSpPr>
            <a:xfrm>
              <a:off x="-314030" y="-8"/>
              <a:ext cx="874848" cy="5510437"/>
              <a:chOff x="-161630" y="1742892"/>
              <a:chExt cx="874848" cy="5510437"/>
            </a:xfrm>
          </p:grpSpPr>
          <p:grpSp>
            <p:nvGrpSpPr>
              <p:cNvPr id="4296" name="Google Shape;4296;p30"/>
              <p:cNvGrpSpPr/>
              <p:nvPr/>
            </p:nvGrpSpPr>
            <p:grpSpPr>
              <a:xfrm flipH="1" rot="10800000">
                <a:off x="-161630" y="1742892"/>
                <a:ext cx="874848" cy="5510437"/>
                <a:chOff x="-161597" y="-33720"/>
                <a:chExt cx="828926" cy="5221183"/>
              </a:xfrm>
            </p:grpSpPr>
            <p:sp>
              <p:nvSpPr>
                <p:cNvPr id="4297" name="Google Shape;4297;p30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8" name="Google Shape;4298;p30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299" name="Google Shape;4299;p30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0" name="Google Shape;4300;p30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1" name="Google Shape;4301;p30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2" name="Google Shape;4302;p30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3" name="Google Shape;4303;p30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4" name="Google Shape;4304;p30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5" name="Google Shape;4305;p30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6" name="Google Shape;4306;p30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7" name="Google Shape;4307;p30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8" name="Google Shape;4308;p30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09" name="Google Shape;4309;p30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0" name="Google Shape;4310;p30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1" name="Google Shape;4311;p30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2" name="Google Shape;4312;p30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3" name="Google Shape;4313;p30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4" name="Google Shape;4314;p30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5" name="Google Shape;4315;p30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6" name="Google Shape;4316;p30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7" name="Google Shape;4317;p30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8" name="Google Shape;4318;p30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19" name="Google Shape;4319;p30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0" name="Google Shape;4320;p30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1" name="Google Shape;4321;p30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2" name="Google Shape;4322;p30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3" name="Google Shape;4323;p30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4" name="Google Shape;4324;p30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5" name="Google Shape;4325;p30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6" name="Google Shape;4326;p30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7" name="Google Shape;4327;p30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8" name="Google Shape;4328;p30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29" name="Google Shape;4329;p30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0" name="Google Shape;4330;p30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1" name="Google Shape;4331;p30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2" name="Google Shape;4332;p30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3" name="Google Shape;4333;p30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4" name="Google Shape;4334;p30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5" name="Google Shape;4335;p30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6" name="Google Shape;4336;p30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7" name="Google Shape;4337;p30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8" name="Google Shape;4338;p30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39" name="Google Shape;4339;p30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0" name="Google Shape;4340;p30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1" name="Google Shape;4341;p30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2" name="Google Shape;4342;p30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3" name="Google Shape;4343;p30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4" name="Google Shape;4344;p30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5" name="Google Shape;4345;p30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6" name="Google Shape;4346;p30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7" name="Google Shape;4347;p30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8" name="Google Shape;4348;p30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49" name="Google Shape;4349;p30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0" name="Google Shape;4350;p30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1" name="Google Shape;4351;p30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2" name="Google Shape;4352;p30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3" name="Google Shape;4353;p30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4" name="Google Shape;4354;p30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5" name="Google Shape;4355;p30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6" name="Google Shape;4356;p30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7" name="Google Shape;4357;p30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8" name="Google Shape;4358;p30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59" name="Google Shape;4359;p30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0" name="Google Shape;4360;p30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1" name="Google Shape;4361;p30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2" name="Google Shape;4362;p30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3" name="Google Shape;4363;p30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4" name="Google Shape;4364;p30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5" name="Google Shape;4365;p30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6" name="Google Shape;4366;p30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7" name="Google Shape;4367;p30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8" name="Google Shape;4368;p30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69" name="Google Shape;4369;p30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0" name="Google Shape;4370;p30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1" name="Google Shape;4371;p30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2" name="Google Shape;4372;p30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3" name="Google Shape;4373;p30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4" name="Google Shape;4374;p30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5" name="Google Shape;4375;p30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6" name="Google Shape;4376;p30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7" name="Google Shape;4377;p30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8" name="Google Shape;4378;p30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79" name="Google Shape;4379;p30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0" name="Google Shape;4380;p30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1" name="Google Shape;4381;p30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2" name="Google Shape;4382;p30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3" name="Google Shape;4383;p30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4" name="Google Shape;4384;p30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5" name="Google Shape;4385;p30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6" name="Google Shape;4386;p30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7" name="Google Shape;4387;p30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8" name="Google Shape;4388;p30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89" name="Google Shape;4389;p30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0" name="Google Shape;4390;p30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1" name="Google Shape;4391;p30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2" name="Google Shape;4392;p30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3" name="Google Shape;4393;p30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4" name="Google Shape;4394;p30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5" name="Google Shape;4395;p30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6" name="Google Shape;4396;p30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7" name="Google Shape;4397;p30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8" name="Google Shape;4398;p30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399" name="Google Shape;4399;p30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0" name="Google Shape;4400;p30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1" name="Google Shape;4401;p30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2" name="Google Shape;4402;p30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3" name="Google Shape;4403;p30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4" name="Google Shape;4404;p30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5" name="Google Shape;4405;p30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6" name="Google Shape;4406;p30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7" name="Google Shape;4407;p30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8" name="Google Shape;4408;p30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09" name="Google Shape;4409;p30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0" name="Google Shape;4410;p30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1" name="Google Shape;4411;p30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2" name="Google Shape;4412;p30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3" name="Google Shape;4413;p30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4" name="Google Shape;4414;p30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5" name="Google Shape;4415;p30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6" name="Google Shape;4416;p30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7" name="Google Shape;4417;p30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8" name="Google Shape;4418;p30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19" name="Google Shape;4419;p30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0" name="Google Shape;4420;p30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1" name="Google Shape;4421;p30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2" name="Google Shape;4422;p30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3" name="Google Shape;4423;p30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4" name="Google Shape;4424;p30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5" name="Google Shape;4425;p30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6" name="Google Shape;4426;p30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7" name="Google Shape;4427;p30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8" name="Google Shape;4428;p30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29" name="Google Shape;4429;p30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0" name="Google Shape;4430;p30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1" name="Google Shape;4431;p30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2" name="Google Shape;4432;p30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3" name="Google Shape;4433;p30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4" name="Google Shape;4434;p30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5" name="Google Shape;4435;p30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6" name="Google Shape;4436;p30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7" name="Google Shape;4437;p30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8" name="Google Shape;4438;p30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39" name="Google Shape;4439;p30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0" name="Google Shape;4440;p30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1" name="Google Shape;4441;p30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2" name="Google Shape;4442;p30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3" name="Google Shape;4443;p30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4" name="Google Shape;4444;p30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5" name="Google Shape;4445;p30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6" name="Google Shape;4446;p30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7" name="Google Shape;4447;p30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8" name="Google Shape;4448;p30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49" name="Google Shape;4449;p30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0" name="Google Shape;4450;p30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1" name="Google Shape;4451;p30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2" name="Google Shape;4452;p30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3" name="Google Shape;4453;p30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4" name="Google Shape;4454;p30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5" name="Google Shape;4455;p30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6" name="Google Shape;4456;p30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7" name="Google Shape;4457;p30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8" name="Google Shape;4458;p30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59" name="Google Shape;4459;p30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0" name="Google Shape;4460;p30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1" name="Google Shape;4461;p30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2" name="Google Shape;4462;p30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3" name="Google Shape;4463;p30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4" name="Google Shape;4464;p30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5" name="Google Shape;4465;p30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6" name="Google Shape;4466;p30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7" name="Google Shape;4467;p30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8" name="Google Shape;4468;p30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69" name="Google Shape;4469;p30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0" name="Google Shape;4470;p30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1" name="Google Shape;4471;p30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2" name="Google Shape;4472;p30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3" name="Google Shape;4473;p30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4" name="Google Shape;4474;p30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5" name="Google Shape;4475;p30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6" name="Google Shape;4476;p30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7" name="Google Shape;4477;p30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8" name="Google Shape;4478;p30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79" name="Google Shape;4479;p30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0" name="Google Shape;4480;p30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1" name="Google Shape;4481;p30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2" name="Google Shape;4482;p30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3" name="Google Shape;4483;p30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4" name="Google Shape;4484;p30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5" name="Google Shape;4485;p30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6" name="Google Shape;4486;p30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7" name="Google Shape;4487;p30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8" name="Google Shape;4488;p30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89" name="Google Shape;4489;p30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0" name="Google Shape;4490;p30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1" name="Google Shape;4491;p30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2" name="Google Shape;4492;p30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3" name="Google Shape;4493;p30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4" name="Google Shape;4494;p30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5" name="Google Shape;4495;p30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6" name="Google Shape;4496;p30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7" name="Google Shape;4497;p30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8" name="Google Shape;4498;p30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499" name="Google Shape;4499;p30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500" name="Google Shape;4500;p30"/>
              <p:cNvSpPr/>
              <p:nvPr/>
            </p:nvSpPr>
            <p:spPr>
              <a:xfrm flipH="1" rot="10800000">
                <a:off x="-161625" y="1776552"/>
                <a:ext cx="419748" cy="419748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4501" name="Google Shape;4501;p30"/>
            <p:cNvCxnSpPr/>
            <p:nvPr/>
          </p:nvCxnSpPr>
          <p:spPr>
            <a:xfrm flipH="1">
              <a:off x="8478650" y="4412050"/>
              <a:ext cx="752400" cy="752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502" name="Google Shape;4502;p30"/>
            <p:cNvCxnSpPr/>
            <p:nvPr/>
          </p:nvCxnSpPr>
          <p:spPr>
            <a:xfrm>
              <a:off x="560834" y="-36903"/>
              <a:ext cx="0" cy="5217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503" name="Google Shape;4503;p30"/>
            <p:cNvSpPr/>
            <p:nvPr/>
          </p:nvSpPr>
          <p:spPr>
            <a:xfrm rot="10800000">
              <a:off x="8885887" y="3053845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30"/>
            <p:cNvSpPr/>
            <p:nvPr/>
          </p:nvSpPr>
          <p:spPr>
            <a:xfrm rot="10800000">
              <a:off x="8677706" y="1594505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5" name="Google Shape;4505;p30"/>
            <p:cNvSpPr/>
            <p:nvPr/>
          </p:nvSpPr>
          <p:spPr>
            <a:xfrm rot="10800000">
              <a:off x="8675625" y="1592425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6" name="Google Shape;4506;p30"/>
            <p:cNvSpPr/>
            <p:nvPr/>
          </p:nvSpPr>
          <p:spPr>
            <a:xfrm rot="10800000">
              <a:off x="9054065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30"/>
            <p:cNvSpPr/>
            <p:nvPr/>
          </p:nvSpPr>
          <p:spPr>
            <a:xfrm rot="10800000">
              <a:off x="9054065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8" name="Google Shape;4508;p30"/>
            <p:cNvSpPr/>
            <p:nvPr/>
          </p:nvSpPr>
          <p:spPr>
            <a:xfrm rot="10800000">
              <a:off x="8637396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9" name="Google Shape;4509;p30"/>
            <p:cNvSpPr/>
            <p:nvPr/>
          </p:nvSpPr>
          <p:spPr>
            <a:xfrm rot="10800000">
              <a:off x="8637278" y="1763124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30"/>
            <p:cNvSpPr/>
            <p:nvPr/>
          </p:nvSpPr>
          <p:spPr>
            <a:xfrm rot="10800000">
              <a:off x="8846206" y="155526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1" name="Google Shape;4511;p30"/>
            <p:cNvSpPr/>
            <p:nvPr/>
          </p:nvSpPr>
          <p:spPr>
            <a:xfrm rot="10800000">
              <a:off x="8846206" y="155526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2" name="Google Shape;4512;p30"/>
            <p:cNvSpPr/>
            <p:nvPr/>
          </p:nvSpPr>
          <p:spPr>
            <a:xfrm rot="10800000">
              <a:off x="8678122" y="201087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3" name="Google Shape;4513;p30"/>
            <p:cNvSpPr/>
            <p:nvPr/>
          </p:nvSpPr>
          <p:spPr>
            <a:xfrm rot="10800000">
              <a:off x="8676101" y="2008738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30"/>
            <p:cNvSpPr/>
            <p:nvPr/>
          </p:nvSpPr>
          <p:spPr>
            <a:xfrm rot="10800000">
              <a:off x="9054600" y="21793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5" name="Google Shape;4515;p30"/>
            <p:cNvSpPr/>
            <p:nvPr/>
          </p:nvSpPr>
          <p:spPr>
            <a:xfrm rot="10800000">
              <a:off x="9054481" y="217937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6" name="Google Shape;4516;p30"/>
            <p:cNvSpPr/>
            <p:nvPr/>
          </p:nvSpPr>
          <p:spPr>
            <a:xfrm rot="10800000">
              <a:off x="8637872" y="217937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30"/>
            <p:cNvSpPr/>
            <p:nvPr/>
          </p:nvSpPr>
          <p:spPr>
            <a:xfrm rot="10800000">
              <a:off x="8637872" y="21793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30"/>
            <p:cNvSpPr/>
            <p:nvPr/>
          </p:nvSpPr>
          <p:spPr>
            <a:xfrm rot="10800000">
              <a:off x="8846801" y="197157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30"/>
            <p:cNvSpPr/>
            <p:nvPr/>
          </p:nvSpPr>
          <p:spPr>
            <a:xfrm rot="10800000">
              <a:off x="8846682" y="19715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0" name="Google Shape;4520;p30"/>
            <p:cNvSpPr/>
            <p:nvPr/>
          </p:nvSpPr>
          <p:spPr>
            <a:xfrm rot="10800000">
              <a:off x="8678478" y="24307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1" name="Google Shape;4521;p30"/>
            <p:cNvSpPr/>
            <p:nvPr/>
          </p:nvSpPr>
          <p:spPr>
            <a:xfrm rot="10800000">
              <a:off x="8676398" y="2428677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30"/>
            <p:cNvSpPr/>
            <p:nvPr/>
          </p:nvSpPr>
          <p:spPr>
            <a:xfrm rot="10800000">
              <a:off x="9054778" y="2599198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30"/>
            <p:cNvSpPr/>
            <p:nvPr/>
          </p:nvSpPr>
          <p:spPr>
            <a:xfrm rot="10800000">
              <a:off x="9054778" y="2599198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4" name="Google Shape;4524;p30"/>
            <p:cNvSpPr/>
            <p:nvPr/>
          </p:nvSpPr>
          <p:spPr>
            <a:xfrm rot="10800000">
              <a:off x="8638169" y="259919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5" name="Google Shape;4525;p30"/>
            <p:cNvSpPr/>
            <p:nvPr/>
          </p:nvSpPr>
          <p:spPr>
            <a:xfrm rot="10800000">
              <a:off x="8638110" y="259919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30"/>
            <p:cNvSpPr/>
            <p:nvPr/>
          </p:nvSpPr>
          <p:spPr>
            <a:xfrm rot="10800000">
              <a:off x="8846979" y="23913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30"/>
            <p:cNvSpPr/>
            <p:nvPr/>
          </p:nvSpPr>
          <p:spPr>
            <a:xfrm rot="10800000">
              <a:off x="8846979" y="23913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30"/>
            <p:cNvSpPr/>
            <p:nvPr/>
          </p:nvSpPr>
          <p:spPr>
            <a:xfrm rot="10800000">
              <a:off x="8678954" y="284707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30"/>
            <p:cNvSpPr/>
            <p:nvPr/>
          </p:nvSpPr>
          <p:spPr>
            <a:xfrm rot="10800000">
              <a:off x="8676933" y="2844931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0" name="Google Shape;4530;p30"/>
            <p:cNvSpPr/>
            <p:nvPr/>
          </p:nvSpPr>
          <p:spPr>
            <a:xfrm rot="10800000">
              <a:off x="9055373" y="301563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1" name="Google Shape;4531;p30"/>
            <p:cNvSpPr/>
            <p:nvPr/>
          </p:nvSpPr>
          <p:spPr>
            <a:xfrm rot="10800000">
              <a:off x="9055313" y="301563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30"/>
            <p:cNvSpPr/>
            <p:nvPr/>
          </p:nvSpPr>
          <p:spPr>
            <a:xfrm rot="10800000">
              <a:off x="8638645" y="301563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30"/>
            <p:cNvSpPr/>
            <p:nvPr/>
          </p:nvSpPr>
          <p:spPr>
            <a:xfrm rot="10800000">
              <a:off x="8638645" y="301563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4" name="Google Shape;4534;p30"/>
            <p:cNvSpPr/>
            <p:nvPr/>
          </p:nvSpPr>
          <p:spPr>
            <a:xfrm rot="10800000">
              <a:off x="8847454" y="28077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5" name="Google Shape;4535;p30"/>
            <p:cNvSpPr/>
            <p:nvPr/>
          </p:nvSpPr>
          <p:spPr>
            <a:xfrm rot="10800000">
              <a:off x="8847454" y="28077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30"/>
            <p:cNvSpPr/>
            <p:nvPr/>
          </p:nvSpPr>
          <p:spPr>
            <a:xfrm rot="10800000">
              <a:off x="8678835" y="-7782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7" name="Google Shape;4537;p30"/>
            <p:cNvSpPr/>
            <p:nvPr/>
          </p:nvSpPr>
          <p:spPr>
            <a:xfrm rot="10800000">
              <a:off x="8676814" y="-80021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8" name="Google Shape;4538;p30"/>
            <p:cNvSpPr/>
            <p:nvPr/>
          </p:nvSpPr>
          <p:spPr>
            <a:xfrm rot="10800000">
              <a:off x="9055254" y="906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30"/>
            <p:cNvSpPr/>
            <p:nvPr/>
          </p:nvSpPr>
          <p:spPr>
            <a:xfrm rot="10800000">
              <a:off x="9055254" y="906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0" name="Google Shape;4540;p30"/>
            <p:cNvSpPr/>
            <p:nvPr/>
          </p:nvSpPr>
          <p:spPr>
            <a:xfrm rot="10800000">
              <a:off x="8638526" y="9061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1" name="Google Shape;4541;p30"/>
            <p:cNvSpPr/>
            <p:nvPr/>
          </p:nvSpPr>
          <p:spPr>
            <a:xfrm rot="10800000">
              <a:off x="8638466" y="906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2" name="Google Shape;4542;p30"/>
            <p:cNvSpPr/>
            <p:nvPr/>
          </p:nvSpPr>
          <p:spPr>
            <a:xfrm rot="10800000">
              <a:off x="8679311" y="33843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30"/>
            <p:cNvSpPr/>
            <p:nvPr/>
          </p:nvSpPr>
          <p:spPr>
            <a:xfrm rot="10800000">
              <a:off x="8677290" y="336411"/>
              <a:ext cx="419866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4" name="Google Shape;4544;p30"/>
            <p:cNvSpPr/>
            <p:nvPr/>
          </p:nvSpPr>
          <p:spPr>
            <a:xfrm rot="10800000">
              <a:off x="9055670" y="5069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5" name="Google Shape;4545;p30"/>
            <p:cNvSpPr/>
            <p:nvPr/>
          </p:nvSpPr>
          <p:spPr>
            <a:xfrm rot="10800000">
              <a:off x="9055670" y="5069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30"/>
            <p:cNvSpPr/>
            <p:nvPr/>
          </p:nvSpPr>
          <p:spPr>
            <a:xfrm rot="10800000">
              <a:off x="8639001" y="50693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30"/>
            <p:cNvSpPr/>
            <p:nvPr/>
          </p:nvSpPr>
          <p:spPr>
            <a:xfrm rot="10800000">
              <a:off x="8639001" y="50693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8" name="Google Shape;4548;p30"/>
            <p:cNvSpPr/>
            <p:nvPr/>
          </p:nvSpPr>
          <p:spPr>
            <a:xfrm rot="10800000">
              <a:off x="8847811" y="29907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9" name="Google Shape;4549;p30"/>
            <p:cNvSpPr/>
            <p:nvPr/>
          </p:nvSpPr>
          <p:spPr>
            <a:xfrm rot="10800000">
              <a:off x="8847811" y="29907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30"/>
            <p:cNvSpPr/>
            <p:nvPr/>
          </p:nvSpPr>
          <p:spPr>
            <a:xfrm rot="10800000">
              <a:off x="8679489" y="75837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1" name="Google Shape;4551;p30"/>
            <p:cNvSpPr/>
            <p:nvPr/>
          </p:nvSpPr>
          <p:spPr>
            <a:xfrm rot="10800000">
              <a:off x="8677528" y="756232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2" name="Google Shape;4552;p30"/>
            <p:cNvSpPr/>
            <p:nvPr/>
          </p:nvSpPr>
          <p:spPr>
            <a:xfrm rot="10800000">
              <a:off x="9055967" y="92687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3" name="Google Shape;4553;p30"/>
            <p:cNvSpPr/>
            <p:nvPr/>
          </p:nvSpPr>
          <p:spPr>
            <a:xfrm rot="10800000">
              <a:off x="9055908" y="92687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30"/>
            <p:cNvSpPr/>
            <p:nvPr/>
          </p:nvSpPr>
          <p:spPr>
            <a:xfrm rot="10800000">
              <a:off x="8639239" y="926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30"/>
            <p:cNvSpPr/>
            <p:nvPr/>
          </p:nvSpPr>
          <p:spPr>
            <a:xfrm rot="10800000">
              <a:off x="8639239" y="926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30"/>
            <p:cNvSpPr/>
            <p:nvPr/>
          </p:nvSpPr>
          <p:spPr>
            <a:xfrm rot="10800000">
              <a:off x="8848108" y="71901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30"/>
            <p:cNvSpPr/>
            <p:nvPr/>
          </p:nvSpPr>
          <p:spPr>
            <a:xfrm rot="10800000">
              <a:off x="8848049" y="71901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30"/>
            <p:cNvSpPr/>
            <p:nvPr/>
          </p:nvSpPr>
          <p:spPr>
            <a:xfrm rot="10800000">
              <a:off x="8680024" y="117462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9" name="Google Shape;4559;p30"/>
            <p:cNvSpPr/>
            <p:nvPr/>
          </p:nvSpPr>
          <p:spPr>
            <a:xfrm rot="10800000">
              <a:off x="8678062" y="117260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0" name="Google Shape;4560;p30"/>
            <p:cNvSpPr/>
            <p:nvPr/>
          </p:nvSpPr>
          <p:spPr>
            <a:xfrm rot="10800000">
              <a:off x="9056443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30"/>
            <p:cNvSpPr/>
            <p:nvPr/>
          </p:nvSpPr>
          <p:spPr>
            <a:xfrm rot="10800000">
              <a:off x="9056443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2" name="Google Shape;4562;p30"/>
            <p:cNvSpPr/>
            <p:nvPr/>
          </p:nvSpPr>
          <p:spPr>
            <a:xfrm rot="10800000">
              <a:off x="8639774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3" name="Google Shape;4563;p30"/>
            <p:cNvSpPr/>
            <p:nvPr/>
          </p:nvSpPr>
          <p:spPr>
            <a:xfrm rot="10800000">
              <a:off x="8639774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30"/>
            <p:cNvSpPr/>
            <p:nvPr/>
          </p:nvSpPr>
          <p:spPr>
            <a:xfrm rot="10800000">
              <a:off x="8848643" y="11353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30"/>
            <p:cNvSpPr/>
            <p:nvPr/>
          </p:nvSpPr>
          <p:spPr>
            <a:xfrm rot="10800000">
              <a:off x="8848643" y="11353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30"/>
            <p:cNvSpPr/>
            <p:nvPr/>
          </p:nvSpPr>
          <p:spPr>
            <a:xfrm rot="10800000">
              <a:off x="8471333" y="1806347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30"/>
            <p:cNvSpPr/>
            <p:nvPr/>
          </p:nvSpPr>
          <p:spPr>
            <a:xfrm rot="10800000">
              <a:off x="8469312" y="1804326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30"/>
            <p:cNvSpPr/>
            <p:nvPr/>
          </p:nvSpPr>
          <p:spPr>
            <a:xfrm rot="10800000">
              <a:off x="8847692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9" name="Google Shape;4569;p30"/>
            <p:cNvSpPr/>
            <p:nvPr/>
          </p:nvSpPr>
          <p:spPr>
            <a:xfrm rot="10800000">
              <a:off x="8847692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0" name="Google Shape;4570;p30"/>
            <p:cNvSpPr/>
            <p:nvPr/>
          </p:nvSpPr>
          <p:spPr>
            <a:xfrm rot="10800000">
              <a:off x="8431024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30"/>
            <p:cNvSpPr/>
            <p:nvPr/>
          </p:nvSpPr>
          <p:spPr>
            <a:xfrm rot="10800000">
              <a:off x="8431024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30"/>
            <p:cNvSpPr/>
            <p:nvPr/>
          </p:nvSpPr>
          <p:spPr>
            <a:xfrm rot="10800000">
              <a:off x="8639893" y="176692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3" name="Google Shape;4573;p30"/>
            <p:cNvSpPr/>
            <p:nvPr/>
          </p:nvSpPr>
          <p:spPr>
            <a:xfrm rot="10800000">
              <a:off x="8639893" y="176692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4" name="Google Shape;4574;p30"/>
            <p:cNvSpPr/>
            <p:nvPr/>
          </p:nvSpPr>
          <p:spPr>
            <a:xfrm rot="10800000">
              <a:off x="8471808" y="222266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30"/>
            <p:cNvSpPr/>
            <p:nvPr/>
          </p:nvSpPr>
          <p:spPr>
            <a:xfrm rot="10800000">
              <a:off x="8469788" y="2220521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6" name="Google Shape;4576;p30"/>
            <p:cNvSpPr/>
            <p:nvPr/>
          </p:nvSpPr>
          <p:spPr>
            <a:xfrm rot="10800000">
              <a:off x="8848168" y="239122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7" name="Google Shape;4577;p30"/>
            <p:cNvSpPr/>
            <p:nvPr/>
          </p:nvSpPr>
          <p:spPr>
            <a:xfrm rot="10800000">
              <a:off x="8848168" y="239122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8" name="Google Shape;4578;p30"/>
            <p:cNvSpPr/>
            <p:nvPr/>
          </p:nvSpPr>
          <p:spPr>
            <a:xfrm rot="10800000">
              <a:off x="8431559" y="23912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30"/>
            <p:cNvSpPr/>
            <p:nvPr/>
          </p:nvSpPr>
          <p:spPr>
            <a:xfrm rot="10800000">
              <a:off x="8431499" y="23912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0" name="Google Shape;4580;p30"/>
            <p:cNvSpPr/>
            <p:nvPr/>
          </p:nvSpPr>
          <p:spPr>
            <a:xfrm rot="10800000">
              <a:off x="8640368" y="218336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1" name="Google Shape;4581;p30"/>
            <p:cNvSpPr/>
            <p:nvPr/>
          </p:nvSpPr>
          <p:spPr>
            <a:xfrm rot="10800000">
              <a:off x="8640309" y="218336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30"/>
            <p:cNvSpPr/>
            <p:nvPr/>
          </p:nvSpPr>
          <p:spPr>
            <a:xfrm rot="10800000">
              <a:off x="8472106" y="264254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3" name="Google Shape;4583;p30"/>
            <p:cNvSpPr/>
            <p:nvPr/>
          </p:nvSpPr>
          <p:spPr>
            <a:xfrm rot="10800000">
              <a:off x="8470025" y="2640460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4" name="Google Shape;4584;p30"/>
            <p:cNvSpPr/>
            <p:nvPr/>
          </p:nvSpPr>
          <p:spPr>
            <a:xfrm rot="10800000">
              <a:off x="8848465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30"/>
            <p:cNvSpPr/>
            <p:nvPr/>
          </p:nvSpPr>
          <p:spPr>
            <a:xfrm rot="10800000">
              <a:off x="8848465" y="28110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6" name="Google Shape;4586;p30"/>
            <p:cNvSpPr/>
            <p:nvPr/>
          </p:nvSpPr>
          <p:spPr>
            <a:xfrm rot="10800000">
              <a:off x="8431796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7" name="Google Shape;4587;p30"/>
            <p:cNvSpPr/>
            <p:nvPr/>
          </p:nvSpPr>
          <p:spPr>
            <a:xfrm rot="10800000">
              <a:off x="8431796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30"/>
            <p:cNvSpPr/>
            <p:nvPr/>
          </p:nvSpPr>
          <p:spPr>
            <a:xfrm rot="10800000">
              <a:off x="8640606" y="260318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9" name="Google Shape;4589;p30"/>
            <p:cNvSpPr/>
            <p:nvPr/>
          </p:nvSpPr>
          <p:spPr>
            <a:xfrm rot="10800000">
              <a:off x="8640606" y="260318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0" name="Google Shape;4590;p30"/>
            <p:cNvSpPr/>
            <p:nvPr/>
          </p:nvSpPr>
          <p:spPr>
            <a:xfrm rot="10800000">
              <a:off x="8472581" y="305879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30"/>
            <p:cNvSpPr/>
            <p:nvPr/>
          </p:nvSpPr>
          <p:spPr>
            <a:xfrm rot="10800000">
              <a:off x="8470560" y="305677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30"/>
            <p:cNvSpPr/>
            <p:nvPr/>
          </p:nvSpPr>
          <p:spPr>
            <a:xfrm rot="10800000">
              <a:off x="8849000" y="322741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3" name="Google Shape;4593;p30"/>
            <p:cNvSpPr/>
            <p:nvPr/>
          </p:nvSpPr>
          <p:spPr>
            <a:xfrm rot="10800000">
              <a:off x="8848940" y="322741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4" name="Google Shape;4594;p30"/>
            <p:cNvSpPr/>
            <p:nvPr/>
          </p:nvSpPr>
          <p:spPr>
            <a:xfrm rot="10800000">
              <a:off x="8432212" y="3227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30"/>
            <p:cNvSpPr/>
            <p:nvPr/>
          </p:nvSpPr>
          <p:spPr>
            <a:xfrm rot="10800000">
              <a:off x="8432212" y="3227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6" name="Google Shape;4596;p30"/>
            <p:cNvSpPr/>
            <p:nvPr/>
          </p:nvSpPr>
          <p:spPr>
            <a:xfrm rot="10800000">
              <a:off x="8641141" y="301961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7" name="Google Shape;4597;p30"/>
            <p:cNvSpPr/>
            <p:nvPr/>
          </p:nvSpPr>
          <p:spPr>
            <a:xfrm rot="10800000">
              <a:off x="8641082" y="301961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30"/>
            <p:cNvSpPr/>
            <p:nvPr/>
          </p:nvSpPr>
          <p:spPr>
            <a:xfrm rot="10800000">
              <a:off x="8472462" y="133901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30"/>
            <p:cNvSpPr/>
            <p:nvPr/>
          </p:nvSpPr>
          <p:spPr>
            <a:xfrm rot="10800000">
              <a:off x="8470382" y="131762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30"/>
            <p:cNvSpPr/>
            <p:nvPr/>
          </p:nvSpPr>
          <p:spPr>
            <a:xfrm rot="10800000">
              <a:off x="8848822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30"/>
            <p:cNvSpPr/>
            <p:nvPr/>
          </p:nvSpPr>
          <p:spPr>
            <a:xfrm rot="10800000">
              <a:off x="8848822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30"/>
            <p:cNvSpPr/>
            <p:nvPr/>
          </p:nvSpPr>
          <p:spPr>
            <a:xfrm rot="10800000">
              <a:off x="8432153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30"/>
            <p:cNvSpPr/>
            <p:nvPr/>
          </p:nvSpPr>
          <p:spPr>
            <a:xfrm rot="10800000">
              <a:off x="8432093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4" name="Google Shape;4604;p30"/>
            <p:cNvSpPr/>
            <p:nvPr/>
          </p:nvSpPr>
          <p:spPr>
            <a:xfrm rot="10800000">
              <a:off x="8640963" y="946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5" name="Google Shape;4605;p30"/>
            <p:cNvSpPr/>
            <p:nvPr/>
          </p:nvSpPr>
          <p:spPr>
            <a:xfrm rot="10800000">
              <a:off x="8640963" y="946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6" name="Google Shape;4606;p30"/>
            <p:cNvSpPr/>
            <p:nvPr/>
          </p:nvSpPr>
          <p:spPr>
            <a:xfrm rot="10800000">
              <a:off x="8472938" y="550215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7" name="Google Shape;4607;p30"/>
            <p:cNvSpPr/>
            <p:nvPr/>
          </p:nvSpPr>
          <p:spPr>
            <a:xfrm rot="10800000">
              <a:off x="8470917" y="548194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30"/>
            <p:cNvSpPr/>
            <p:nvPr/>
          </p:nvSpPr>
          <p:spPr>
            <a:xfrm rot="10800000">
              <a:off x="8849357" y="71871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9" name="Google Shape;4609;p30"/>
            <p:cNvSpPr/>
            <p:nvPr/>
          </p:nvSpPr>
          <p:spPr>
            <a:xfrm rot="10800000">
              <a:off x="8849297" y="71871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0" name="Google Shape;4610;p30"/>
            <p:cNvSpPr/>
            <p:nvPr/>
          </p:nvSpPr>
          <p:spPr>
            <a:xfrm rot="10800000">
              <a:off x="8432628" y="7187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30"/>
            <p:cNvSpPr/>
            <p:nvPr/>
          </p:nvSpPr>
          <p:spPr>
            <a:xfrm rot="10800000">
              <a:off x="8432628" y="7187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2" name="Google Shape;4612;p30"/>
            <p:cNvSpPr/>
            <p:nvPr/>
          </p:nvSpPr>
          <p:spPr>
            <a:xfrm rot="10800000">
              <a:off x="8641498" y="5109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3" name="Google Shape;4613;p30"/>
            <p:cNvSpPr/>
            <p:nvPr/>
          </p:nvSpPr>
          <p:spPr>
            <a:xfrm rot="10800000">
              <a:off x="8641438" y="5109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30"/>
            <p:cNvSpPr/>
            <p:nvPr/>
          </p:nvSpPr>
          <p:spPr>
            <a:xfrm rot="10800000">
              <a:off x="8473235" y="97009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30"/>
            <p:cNvSpPr/>
            <p:nvPr/>
          </p:nvSpPr>
          <p:spPr>
            <a:xfrm rot="10800000">
              <a:off x="8471155" y="96801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30"/>
            <p:cNvSpPr/>
            <p:nvPr/>
          </p:nvSpPr>
          <p:spPr>
            <a:xfrm rot="10800000">
              <a:off x="8849594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30"/>
            <p:cNvSpPr/>
            <p:nvPr/>
          </p:nvSpPr>
          <p:spPr>
            <a:xfrm rot="10800000">
              <a:off x="8849594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8" name="Google Shape;4618;p30"/>
            <p:cNvSpPr/>
            <p:nvPr/>
          </p:nvSpPr>
          <p:spPr>
            <a:xfrm rot="10800000">
              <a:off x="8432926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9" name="Google Shape;4619;p30"/>
            <p:cNvSpPr/>
            <p:nvPr/>
          </p:nvSpPr>
          <p:spPr>
            <a:xfrm rot="10800000">
              <a:off x="8432807" y="113865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30"/>
            <p:cNvSpPr/>
            <p:nvPr/>
          </p:nvSpPr>
          <p:spPr>
            <a:xfrm rot="10800000">
              <a:off x="8641735" y="93085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30"/>
            <p:cNvSpPr/>
            <p:nvPr/>
          </p:nvSpPr>
          <p:spPr>
            <a:xfrm rot="10800000">
              <a:off x="8641735" y="93085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30"/>
            <p:cNvSpPr/>
            <p:nvPr/>
          </p:nvSpPr>
          <p:spPr>
            <a:xfrm rot="10800000">
              <a:off x="8473651" y="138646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3" name="Google Shape;4623;p30"/>
            <p:cNvSpPr/>
            <p:nvPr/>
          </p:nvSpPr>
          <p:spPr>
            <a:xfrm rot="10800000">
              <a:off x="8471630" y="1384328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4" name="Google Shape;4624;p30"/>
            <p:cNvSpPr/>
            <p:nvPr/>
          </p:nvSpPr>
          <p:spPr>
            <a:xfrm rot="10800000">
              <a:off x="8850129" y="155496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30"/>
            <p:cNvSpPr/>
            <p:nvPr/>
          </p:nvSpPr>
          <p:spPr>
            <a:xfrm rot="10800000">
              <a:off x="8850010" y="155496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30"/>
            <p:cNvSpPr/>
            <p:nvPr/>
          </p:nvSpPr>
          <p:spPr>
            <a:xfrm rot="10800000">
              <a:off x="8433401" y="155496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30"/>
            <p:cNvSpPr/>
            <p:nvPr/>
          </p:nvSpPr>
          <p:spPr>
            <a:xfrm rot="10800000">
              <a:off x="8433401" y="155496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8" name="Google Shape;4628;p30"/>
            <p:cNvSpPr/>
            <p:nvPr/>
          </p:nvSpPr>
          <p:spPr>
            <a:xfrm rot="10800000">
              <a:off x="8642330" y="134710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9" name="Google Shape;4629;p30"/>
            <p:cNvSpPr/>
            <p:nvPr/>
          </p:nvSpPr>
          <p:spPr>
            <a:xfrm rot="10800000">
              <a:off x="8642211" y="134710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0" name="Google Shape;4630;p30"/>
            <p:cNvSpPr/>
            <p:nvPr/>
          </p:nvSpPr>
          <p:spPr>
            <a:xfrm rot="10800000">
              <a:off x="8470501" y="-288059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1" name="Google Shape;4631;p30"/>
            <p:cNvSpPr/>
            <p:nvPr/>
          </p:nvSpPr>
          <p:spPr>
            <a:xfrm rot="10800000">
              <a:off x="9054820" y="343181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2" name="Google Shape;4632;p30"/>
            <p:cNvSpPr/>
            <p:nvPr/>
          </p:nvSpPr>
          <p:spPr>
            <a:xfrm rot="10800000">
              <a:off x="9054820" y="343181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3" name="Google Shape;4633;p30"/>
            <p:cNvSpPr/>
            <p:nvPr/>
          </p:nvSpPr>
          <p:spPr>
            <a:xfrm rot="10800000">
              <a:off x="8639981" y="34335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4" name="Google Shape;4634;p30"/>
            <p:cNvSpPr/>
            <p:nvPr/>
          </p:nvSpPr>
          <p:spPr>
            <a:xfrm rot="10800000">
              <a:off x="8639981" y="34335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635" name="Google Shape;4635;p30"/>
            <p:cNvCxnSpPr/>
            <p:nvPr/>
          </p:nvCxnSpPr>
          <p:spPr>
            <a:xfrm>
              <a:off x="8430784" y="-80203"/>
              <a:ext cx="0" cy="5279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4636" name="Google Shape;4636;p30"/>
            <p:cNvCxnSpPr/>
            <p:nvPr/>
          </p:nvCxnSpPr>
          <p:spPr>
            <a:xfrm>
              <a:off x="8430428" y="3512225"/>
              <a:ext cx="909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637" name="Shape 4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8" name="Google Shape;4638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4639" name="Google Shape;4639;p31"/>
          <p:cNvGrpSpPr/>
          <p:nvPr/>
        </p:nvGrpSpPr>
        <p:grpSpPr>
          <a:xfrm>
            <a:off x="-152175" y="-482094"/>
            <a:ext cx="9455675" cy="5759723"/>
            <a:chOff x="-152175" y="-482094"/>
            <a:chExt cx="9455675" cy="5759723"/>
          </a:xfrm>
        </p:grpSpPr>
        <p:cxnSp>
          <p:nvCxnSpPr>
            <p:cNvPr id="4640" name="Google Shape;4640;p31"/>
            <p:cNvCxnSpPr/>
            <p:nvPr/>
          </p:nvCxnSpPr>
          <p:spPr>
            <a:xfrm rot="10800000">
              <a:off x="5482100" y="424250"/>
              <a:ext cx="38214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4641" name="Google Shape;4641;p31"/>
            <p:cNvSpPr/>
            <p:nvPr/>
          </p:nvSpPr>
          <p:spPr>
            <a:xfrm>
              <a:off x="-152175" y="3900975"/>
              <a:ext cx="1363065" cy="1376654"/>
            </a:xfrm>
            <a:custGeom>
              <a:rect b="b" l="l" r="r" t="t"/>
              <a:pathLst>
                <a:path extrusionOk="0" h="87671" w="87671">
                  <a:moveTo>
                    <a:pt x="36" y="0"/>
                  </a:moveTo>
                  <a:lnTo>
                    <a:pt x="1" y="34"/>
                  </a:lnTo>
                  <a:lnTo>
                    <a:pt x="87637" y="87670"/>
                  </a:lnTo>
                  <a:lnTo>
                    <a:pt x="87671" y="87635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2" name="Google Shape;4642;p31"/>
            <p:cNvSpPr/>
            <p:nvPr/>
          </p:nvSpPr>
          <p:spPr>
            <a:xfrm flipH="1" rot="-5400000">
              <a:off x="5524622" y="-447789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31"/>
            <p:cNvSpPr/>
            <p:nvPr/>
          </p:nvSpPr>
          <p:spPr>
            <a:xfrm flipH="1" rot="-5400000">
              <a:off x="6988033" y="-235537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31"/>
            <p:cNvSpPr/>
            <p:nvPr/>
          </p:nvSpPr>
          <p:spPr>
            <a:xfrm flipH="1" rot="-5400000">
              <a:off x="6986041" y="-237528"/>
              <a:ext cx="419807" cy="419866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31"/>
            <p:cNvSpPr/>
            <p:nvPr/>
          </p:nvSpPr>
          <p:spPr>
            <a:xfrm flipH="1" rot="-5400000">
              <a:off x="7156514" y="-2747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31"/>
            <p:cNvSpPr/>
            <p:nvPr/>
          </p:nvSpPr>
          <p:spPr>
            <a:xfrm flipH="1" rot="-5400000">
              <a:off x="7156514" y="-2747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31"/>
            <p:cNvSpPr/>
            <p:nvPr/>
          </p:nvSpPr>
          <p:spPr>
            <a:xfrm flipH="1" rot="-5400000">
              <a:off x="7156514" y="14187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31"/>
            <p:cNvSpPr/>
            <p:nvPr/>
          </p:nvSpPr>
          <p:spPr>
            <a:xfrm flipH="1" rot="-5400000">
              <a:off x="7156484" y="14196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31"/>
            <p:cNvSpPr/>
            <p:nvPr/>
          </p:nvSpPr>
          <p:spPr>
            <a:xfrm flipH="1" rot="-5400000">
              <a:off x="7364343" y="-6696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31"/>
            <p:cNvSpPr/>
            <p:nvPr/>
          </p:nvSpPr>
          <p:spPr>
            <a:xfrm flipH="1" rot="-5400000">
              <a:off x="7364343" y="-6696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31"/>
            <p:cNvSpPr/>
            <p:nvPr/>
          </p:nvSpPr>
          <p:spPr>
            <a:xfrm flipH="1" rot="-5400000">
              <a:off x="6571660" y="-235953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2" name="Google Shape;4652;p31"/>
            <p:cNvSpPr/>
            <p:nvPr/>
          </p:nvSpPr>
          <p:spPr>
            <a:xfrm flipH="1" rot="-5400000">
              <a:off x="6569669" y="-238063"/>
              <a:ext cx="419926" cy="419866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3" name="Google Shape;4653;p31"/>
            <p:cNvSpPr/>
            <p:nvPr/>
          </p:nvSpPr>
          <p:spPr>
            <a:xfrm flipH="1" rot="-5400000">
              <a:off x="6740230" y="-2753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31"/>
            <p:cNvSpPr/>
            <p:nvPr/>
          </p:nvSpPr>
          <p:spPr>
            <a:xfrm flipH="1" rot="-5400000">
              <a:off x="6740200" y="-27527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5" name="Google Shape;4655;p31"/>
            <p:cNvSpPr/>
            <p:nvPr/>
          </p:nvSpPr>
          <p:spPr>
            <a:xfrm flipH="1" rot="-5400000">
              <a:off x="6740260" y="14139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6" name="Google Shape;4656;p31"/>
            <p:cNvSpPr/>
            <p:nvPr/>
          </p:nvSpPr>
          <p:spPr>
            <a:xfrm flipH="1" rot="-5400000">
              <a:off x="6740230" y="14136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31"/>
            <p:cNvSpPr/>
            <p:nvPr/>
          </p:nvSpPr>
          <p:spPr>
            <a:xfrm flipH="1" rot="-5400000">
              <a:off x="6948089" y="-6750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8" name="Google Shape;4658;p31"/>
            <p:cNvSpPr/>
            <p:nvPr/>
          </p:nvSpPr>
          <p:spPr>
            <a:xfrm flipH="1" rot="-5400000">
              <a:off x="6948060" y="-6741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9" name="Google Shape;4659;p31"/>
            <p:cNvSpPr/>
            <p:nvPr/>
          </p:nvSpPr>
          <p:spPr>
            <a:xfrm flipH="1" rot="-5400000">
              <a:off x="6151780" y="-236309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31"/>
            <p:cNvSpPr/>
            <p:nvPr/>
          </p:nvSpPr>
          <p:spPr>
            <a:xfrm flipH="1" rot="-5400000">
              <a:off x="6149759" y="-238330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1" name="Google Shape;4661;p31"/>
            <p:cNvSpPr/>
            <p:nvPr/>
          </p:nvSpPr>
          <p:spPr>
            <a:xfrm flipH="1" rot="-5400000">
              <a:off x="6320350" y="-275599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2" name="Google Shape;4662;p31"/>
            <p:cNvSpPr/>
            <p:nvPr/>
          </p:nvSpPr>
          <p:spPr>
            <a:xfrm flipH="1" rot="-5400000">
              <a:off x="6320350" y="-275599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31"/>
            <p:cNvSpPr/>
            <p:nvPr/>
          </p:nvSpPr>
          <p:spPr>
            <a:xfrm flipH="1" rot="-5400000">
              <a:off x="6320410" y="14107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31"/>
            <p:cNvSpPr/>
            <p:nvPr/>
          </p:nvSpPr>
          <p:spPr>
            <a:xfrm flipH="1" rot="-5400000">
              <a:off x="6320410" y="141129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31"/>
            <p:cNvSpPr/>
            <p:nvPr/>
          </p:nvSpPr>
          <p:spPr>
            <a:xfrm flipH="1" rot="-5400000">
              <a:off x="6528210" y="-677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6" name="Google Shape;4666;p31"/>
            <p:cNvSpPr/>
            <p:nvPr/>
          </p:nvSpPr>
          <p:spPr>
            <a:xfrm flipH="1" rot="-5400000">
              <a:off x="6528210" y="-677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7" name="Google Shape;4667;p31"/>
            <p:cNvSpPr/>
            <p:nvPr/>
          </p:nvSpPr>
          <p:spPr>
            <a:xfrm flipH="1" rot="-5400000">
              <a:off x="5735496" y="-236755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31"/>
            <p:cNvSpPr/>
            <p:nvPr/>
          </p:nvSpPr>
          <p:spPr>
            <a:xfrm flipH="1" rot="-5400000">
              <a:off x="5733476" y="-238895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9" name="Google Shape;4669;p31"/>
            <p:cNvSpPr/>
            <p:nvPr/>
          </p:nvSpPr>
          <p:spPr>
            <a:xfrm flipH="1" rot="-5400000">
              <a:off x="5904037" y="-27607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0" name="Google Shape;4670;p31"/>
            <p:cNvSpPr/>
            <p:nvPr/>
          </p:nvSpPr>
          <p:spPr>
            <a:xfrm flipH="1" rot="-5400000">
              <a:off x="5904037" y="-27601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31"/>
            <p:cNvSpPr/>
            <p:nvPr/>
          </p:nvSpPr>
          <p:spPr>
            <a:xfrm flipH="1" rot="-5400000">
              <a:off x="5904007" y="1406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31"/>
            <p:cNvSpPr/>
            <p:nvPr/>
          </p:nvSpPr>
          <p:spPr>
            <a:xfrm flipH="1" rot="-5400000">
              <a:off x="5904007" y="1406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3" name="Google Shape;4673;p31"/>
            <p:cNvSpPr/>
            <p:nvPr/>
          </p:nvSpPr>
          <p:spPr>
            <a:xfrm flipH="1" rot="-5400000">
              <a:off x="6111837" y="-682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4" name="Google Shape;4674;p31"/>
            <p:cNvSpPr/>
            <p:nvPr/>
          </p:nvSpPr>
          <p:spPr>
            <a:xfrm flipH="1" rot="-5400000">
              <a:off x="6111837" y="-682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31"/>
            <p:cNvSpPr/>
            <p:nvPr/>
          </p:nvSpPr>
          <p:spPr>
            <a:xfrm flipH="1" rot="-5400000">
              <a:off x="8660419" y="-236607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31"/>
            <p:cNvSpPr/>
            <p:nvPr/>
          </p:nvSpPr>
          <p:spPr>
            <a:xfrm flipH="1" rot="-5400000">
              <a:off x="8658517" y="-238687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31"/>
            <p:cNvSpPr/>
            <p:nvPr/>
          </p:nvSpPr>
          <p:spPr>
            <a:xfrm flipH="1" rot="-5400000">
              <a:off x="8829019" y="-27598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8" name="Google Shape;4678;p31"/>
            <p:cNvSpPr/>
            <p:nvPr/>
          </p:nvSpPr>
          <p:spPr>
            <a:xfrm flipH="1" rot="-5400000">
              <a:off x="8829019" y="-27598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9" name="Google Shape;4679;p31"/>
            <p:cNvSpPr/>
            <p:nvPr/>
          </p:nvSpPr>
          <p:spPr>
            <a:xfrm flipH="1" rot="-5400000">
              <a:off x="8828959" y="14068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0" name="Google Shape;4680;p31"/>
            <p:cNvSpPr/>
            <p:nvPr/>
          </p:nvSpPr>
          <p:spPr>
            <a:xfrm flipH="1" rot="-5400000">
              <a:off x="8828989" y="14077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31"/>
            <p:cNvSpPr/>
            <p:nvPr/>
          </p:nvSpPr>
          <p:spPr>
            <a:xfrm flipH="1" rot="-5400000">
              <a:off x="9036819" y="-681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31"/>
            <p:cNvSpPr/>
            <p:nvPr/>
          </p:nvSpPr>
          <p:spPr>
            <a:xfrm flipH="1" rot="-5400000">
              <a:off x="9036789" y="-6803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31"/>
            <p:cNvSpPr/>
            <p:nvPr/>
          </p:nvSpPr>
          <p:spPr>
            <a:xfrm flipH="1" rot="-5400000">
              <a:off x="8244106" y="-23714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4" name="Google Shape;4684;p31"/>
            <p:cNvSpPr/>
            <p:nvPr/>
          </p:nvSpPr>
          <p:spPr>
            <a:xfrm flipH="1" rot="-5400000">
              <a:off x="8242085" y="-239162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5" name="Google Shape;4685;p31"/>
            <p:cNvSpPr/>
            <p:nvPr/>
          </p:nvSpPr>
          <p:spPr>
            <a:xfrm flipH="1" rot="-5400000">
              <a:off x="8412735" y="-27637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31"/>
            <p:cNvSpPr/>
            <p:nvPr/>
          </p:nvSpPr>
          <p:spPr>
            <a:xfrm flipH="1" rot="-5400000">
              <a:off x="8412735" y="-27637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7" name="Google Shape;4687;p31"/>
            <p:cNvSpPr/>
            <p:nvPr/>
          </p:nvSpPr>
          <p:spPr>
            <a:xfrm flipH="1" rot="-5400000">
              <a:off x="8412705" y="14026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8" name="Google Shape;4688;p31"/>
            <p:cNvSpPr/>
            <p:nvPr/>
          </p:nvSpPr>
          <p:spPr>
            <a:xfrm flipH="1" rot="-5400000">
              <a:off x="8412705" y="14026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9" name="Google Shape;4689;p31"/>
            <p:cNvSpPr/>
            <p:nvPr/>
          </p:nvSpPr>
          <p:spPr>
            <a:xfrm flipH="1" rot="-5400000">
              <a:off x="8620535" y="-685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31"/>
            <p:cNvSpPr/>
            <p:nvPr/>
          </p:nvSpPr>
          <p:spPr>
            <a:xfrm flipH="1" rot="-5400000">
              <a:off x="8620505" y="-6860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1" name="Google Shape;4691;p31"/>
            <p:cNvSpPr/>
            <p:nvPr/>
          </p:nvSpPr>
          <p:spPr>
            <a:xfrm flipH="1" rot="-5400000">
              <a:off x="7824196" y="-237290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2" name="Google Shape;4692;p31"/>
            <p:cNvSpPr/>
            <p:nvPr/>
          </p:nvSpPr>
          <p:spPr>
            <a:xfrm flipH="1" rot="-5400000">
              <a:off x="7822294" y="-23937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31"/>
            <p:cNvSpPr/>
            <p:nvPr/>
          </p:nvSpPr>
          <p:spPr>
            <a:xfrm flipH="1" rot="-5400000">
              <a:off x="7992766" y="-27669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31"/>
            <p:cNvSpPr/>
            <p:nvPr/>
          </p:nvSpPr>
          <p:spPr>
            <a:xfrm flipH="1" rot="-5400000">
              <a:off x="7992766" y="-27663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5" name="Google Shape;4695;p31"/>
            <p:cNvSpPr/>
            <p:nvPr/>
          </p:nvSpPr>
          <p:spPr>
            <a:xfrm flipH="1" rot="-5400000">
              <a:off x="7992736" y="14000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6" name="Google Shape;4696;p31"/>
            <p:cNvSpPr/>
            <p:nvPr/>
          </p:nvSpPr>
          <p:spPr>
            <a:xfrm flipH="1" rot="-5400000">
              <a:off x="7992736" y="14000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7" name="Google Shape;4697;p31"/>
            <p:cNvSpPr/>
            <p:nvPr/>
          </p:nvSpPr>
          <p:spPr>
            <a:xfrm flipH="1" rot="-5400000">
              <a:off x="8200596" y="-6886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31"/>
            <p:cNvSpPr/>
            <p:nvPr/>
          </p:nvSpPr>
          <p:spPr>
            <a:xfrm flipH="1" rot="-5400000">
              <a:off x="8200596" y="-6881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31"/>
            <p:cNvSpPr/>
            <p:nvPr/>
          </p:nvSpPr>
          <p:spPr>
            <a:xfrm flipH="1" rot="-5400000">
              <a:off x="7407912" y="-23785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0" name="Google Shape;4700;p31"/>
            <p:cNvSpPr/>
            <p:nvPr/>
          </p:nvSpPr>
          <p:spPr>
            <a:xfrm flipH="1" rot="-5400000">
              <a:off x="7405921" y="-23990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1" name="Google Shape;4701;p31"/>
            <p:cNvSpPr/>
            <p:nvPr/>
          </p:nvSpPr>
          <p:spPr>
            <a:xfrm flipH="1" rot="-5400000">
              <a:off x="7576483" y="-2772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31"/>
            <p:cNvSpPr/>
            <p:nvPr/>
          </p:nvSpPr>
          <p:spPr>
            <a:xfrm flipH="1" rot="-5400000">
              <a:off x="7576483" y="-2772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31"/>
            <p:cNvSpPr/>
            <p:nvPr/>
          </p:nvSpPr>
          <p:spPr>
            <a:xfrm flipH="1" rot="-5400000">
              <a:off x="7576483" y="13946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31"/>
            <p:cNvSpPr/>
            <p:nvPr/>
          </p:nvSpPr>
          <p:spPr>
            <a:xfrm flipH="1" rot="-5400000">
              <a:off x="7576483" y="13946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31"/>
            <p:cNvSpPr/>
            <p:nvPr/>
          </p:nvSpPr>
          <p:spPr>
            <a:xfrm flipH="1" rot="-5400000">
              <a:off x="7784342" y="-6934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31"/>
            <p:cNvSpPr/>
            <p:nvPr/>
          </p:nvSpPr>
          <p:spPr>
            <a:xfrm flipH="1" rot="-5400000">
              <a:off x="7784342" y="-6934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31"/>
            <p:cNvSpPr/>
            <p:nvPr/>
          </p:nvSpPr>
          <p:spPr>
            <a:xfrm flipH="1" rot="-5400000">
              <a:off x="6776250" y="-29104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31"/>
            <p:cNvSpPr/>
            <p:nvPr/>
          </p:nvSpPr>
          <p:spPr>
            <a:xfrm flipH="1" rot="-5400000">
              <a:off x="6774170" y="-3118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31"/>
            <p:cNvSpPr/>
            <p:nvPr/>
          </p:nvSpPr>
          <p:spPr>
            <a:xfrm flipH="1" rot="-5400000">
              <a:off x="6944791" y="-68483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0" name="Google Shape;4710;p31"/>
            <p:cNvSpPr/>
            <p:nvPr/>
          </p:nvSpPr>
          <p:spPr>
            <a:xfrm flipH="1" rot="-5400000">
              <a:off x="6944791" y="-68483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1" name="Google Shape;4711;p31"/>
            <p:cNvSpPr/>
            <p:nvPr/>
          </p:nvSpPr>
          <p:spPr>
            <a:xfrm flipH="1" rot="-5400000">
              <a:off x="6944791" y="34818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31"/>
            <p:cNvSpPr/>
            <p:nvPr/>
          </p:nvSpPr>
          <p:spPr>
            <a:xfrm flipH="1" rot="-5400000">
              <a:off x="6944791" y="34818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31"/>
            <p:cNvSpPr/>
            <p:nvPr/>
          </p:nvSpPr>
          <p:spPr>
            <a:xfrm flipH="1" rot="-5400000">
              <a:off x="7152680" y="13934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4" name="Google Shape;4714;p31"/>
            <p:cNvSpPr/>
            <p:nvPr/>
          </p:nvSpPr>
          <p:spPr>
            <a:xfrm flipH="1" rot="-5400000">
              <a:off x="7152680" y="13934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5" name="Google Shape;4715;p31"/>
            <p:cNvSpPr/>
            <p:nvPr/>
          </p:nvSpPr>
          <p:spPr>
            <a:xfrm flipH="1" rot="-5400000">
              <a:off x="6359877" y="-29639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31"/>
            <p:cNvSpPr/>
            <p:nvPr/>
          </p:nvSpPr>
          <p:spPr>
            <a:xfrm flipH="1" rot="-5400000">
              <a:off x="6357916" y="-31720"/>
              <a:ext cx="419867" cy="419866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31"/>
            <p:cNvSpPr/>
            <p:nvPr/>
          </p:nvSpPr>
          <p:spPr>
            <a:xfrm flipH="1" rot="-5400000">
              <a:off x="6528388" y="-6892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8" name="Google Shape;4718;p31"/>
            <p:cNvSpPr/>
            <p:nvPr/>
          </p:nvSpPr>
          <p:spPr>
            <a:xfrm flipH="1" rot="-5400000">
              <a:off x="6528388" y="-6892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9" name="Google Shape;4719;p31"/>
            <p:cNvSpPr/>
            <p:nvPr/>
          </p:nvSpPr>
          <p:spPr>
            <a:xfrm flipH="1" rot="-5400000">
              <a:off x="6528447" y="34774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31"/>
            <p:cNvSpPr/>
            <p:nvPr/>
          </p:nvSpPr>
          <p:spPr>
            <a:xfrm flipH="1" rot="-5400000">
              <a:off x="6528447" y="34779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1" name="Google Shape;4721;p31"/>
            <p:cNvSpPr/>
            <p:nvPr/>
          </p:nvSpPr>
          <p:spPr>
            <a:xfrm flipH="1" rot="-5400000">
              <a:off x="6736248" y="138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2" name="Google Shape;4722;p31"/>
            <p:cNvSpPr/>
            <p:nvPr/>
          </p:nvSpPr>
          <p:spPr>
            <a:xfrm flipH="1" rot="-5400000">
              <a:off x="6736277" y="13896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31"/>
            <p:cNvSpPr/>
            <p:nvPr/>
          </p:nvSpPr>
          <p:spPr>
            <a:xfrm flipH="1" rot="-5400000">
              <a:off x="5940027" y="-29907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31"/>
            <p:cNvSpPr/>
            <p:nvPr/>
          </p:nvSpPr>
          <p:spPr>
            <a:xfrm flipH="1" rot="-5400000">
              <a:off x="5937947" y="-31987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31"/>
            <p:cNvSpPr/>
            <p:nvPr/>
          </p:nvSpPr>
          <p:spPr>
            <a:xfrm flipH="1" rot="-5400000">
              <a:off x="6108597" y="-6919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31"/>
            <p:cNvSpPr/>
            <p:nvPr/>
          </p:nvSpPr>
          <p:spPr>
            <a:xfrm flipH="1" rot="-5400000">
              <a:off x="6108568" y="-692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31"/>
            <p:cNvSpPr/>
            <p:nvPr/>
          </p:nvSpPr>
          <p:spPr>
            <a:xfrm flipH="1" rot="-5400000">
              <a:off x="6108597" y="34747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31"/>
            <p:cNvSpPr/>
            <p:nvPr/>
          </p:nvSpPr>
          <p:spPr>
            <a:xfrm flipH="1" rot="-5400000">
              <a:off x="6108597" y="34747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31"/>
            <p:cNvSpPr/>
            <p:nvPr/>
          </p:nvSpPr>
          <p:spPr>
            <a:xfrm flipH="1" rot="-5400000">
              <a:off x="6316397" y="138603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31"/>
            <p:cNvSpPr/>
            <p:nvPr/>
          </p:nvSpPr>
          <p:spPr>
            <a:xfrm flipH="1" rot="-5400000">
              <a:off x="6316397" y="138603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1" name="Google Shape;4731;p31"/>
            <p:cNvSpPr/>
            <p:nvPr/>
          </p:nvSpPr>
          <p:spPr>
            <a:xfrm flipH="1" rot="-5400000">
              <a:off x="5523744" y="-3041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2" name="Google Shape;4732;p31"/>
            <p:cNvSpPr/>
            <p:nvPr/>
          </p:nvSpPr>
          <p:spPr>
            <a:xfrm flipH="1" rot="-5400000">
              <a:off x="5521693" y="-3246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31"/>
            <p:cNvSpPr/>
            <p:nvPr/>
          </p:nvSpPr>
          <p:spPr>
            <a:xfrm flipH="1" rot="-5400000">
              <a:off x="5692225" y="-697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31"/>
            <p:cNvSpPr/>
            <p:nvPr/>
          </p:nvSpPr>
          <p:spPr>
            <a:xfrm flipH="1" rot="-5400000">
              <a:off x="5692225" y="-69672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31"/>
            <p:cNvSpPr/>
            <p:nvPr/>
          </p:nvSpPr>
          <p:spPr>
            <a:xfrm flipH="1" rot="-5400000">
              <a:off x="5692165" y="34699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6" name="Google Shape;4736;p31"/>
            <p:cNvSpPr/>
            <p:nvPr/>
          </p:nvSpPr>
          <p:spPr>
            <a:xfrm flipH="1" rot="-5400000">
              <a:off x="5692165" y="34699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7" name="Google Shape;4737;p31"/>
            <p:cNvSpPr/>
            <p:nvPr/>
          </p:nvSpPr>
          <p:spPr>
            <a:xfrm flipH="1" rot="-5400000">
              <a:off x="5900025" y="13812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8" name="Google Shape;4738;p31"/>
            <p:cNvSpPr/>
            <p:nvPr/>
          </p:nvSpPr>
          <p:spPr>
            <a:xfrm flipH="1" rot="-5400000">
              <a:off x="5900025" y="13818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9" name="Google Shape;4739;p31"/>
            <p:cNvSpPr/>
            <p:nvPr/>
          </p:nvSpPr>
          <p:spPr>
            <a:xfrm flipH="1" rot="-5400000">
              <a:off x="8448636" y="-30293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0" name="Google Shape;4740;p31"/>
            <p:cNvSpPr/>
            <p:nvPr/>
          </p:nvSpPr>
          <p:spPr>
            <a:xfrm flipH="1" rot="-5400000">
              <a:off x="8446734" y="-32255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31"/>
            <p:cNvSpPr/>
            <p:nvPr/>
          </p:nvSpPr>
          <p:spPr>
            <a:xfrm flipH="1" rot="-5400000">
              <a:off x="8617177" y="-6955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31"/>
            <p:cNvSpPr/>
            <p:nvPr/>
          </p:nvSpPr>
          <p:spPr>
            <a:xfrm flipH="1" rot="-5400000">
              <a:off x="8617177" y="-6955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31"/>
            <p:cNvSpPr/>
            <p:nvPr/>
          </p:nvSpPr>
          <p:spPr>
            <a:xfrm flipH="1" rot="-5400000">
              <a:off x="8617177" y="3471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31"/>
            <p:cNvSpPr/>
            <p:nvPr/>
          </p:nvSpPr>
          <p:spPr>
            <a:xfrm flipH="1" rot="-5400000">
              <a:off x="8617177" y="34717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31"/>
            <p:cNvSpPr/>
            <p:nvPr/>
          </p:nvSpPr>
          <p:spPr>
            <a:xfrm flipH="1" rot="-5400000">
              <a:off x="8824977" y="1382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31"/>
            <p:cNvSpPr/>
            <p:nvPr/>
          </p:nvSpPr>
          <p:spPr>
            <a:xfrm flipH="1" rot="-5400000">
              <a:off x="8824977" y="1382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31"/>
            <p:cNvSpPr/>
            <p:nvPr/>
          </p:nvSpPr>
          <p:spPr>
            <a:xfrm flipH="1" rot="-5400000">
              <a:off x="8032382" y="-3070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31"/>
            <p:cNvSpPr/>
            <p:nvPr/>
          </p:nvSpPr>
          <p:spPr>
            <a:xfrm flipH="1" rot="-5400000">
              <a:off x="8030332" y="-3276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31"/>
            <p:cNvSpPr/>
            <p:nvPr/>
          </p:nvSpPr>
          <p:spPr>
            <a:xfrm flipH="1" rot="-5400000">
              <a:off x="8200923" y="-7008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31"/>
            <p:cNvSpPr/>
            <p:nvPr/>
          </p:nvSpPr>
          <p:spPr>
            <a:xfrm flipH="1" rot="-5400000">
              <a:off x="8200923" y="-7002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31"/>
            <p:cNvSpPr/>
            <p:nvPr/>
          </p:nvSpPr>
          <p:spPr>
            <a:xfrm flipH="1" rot="-5400000">
              <a:off x="8200893" y="34661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31"/>
            <p:cNvSpPr/>
            <p:nvPr/>
          </p:nvSpPr>
          <p:spPr>
            <a:xfrm flipH="1" rot="-5400000">
              <a:off x="8200893" y="34661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31"/>
            <p:cNvSpPr/>
            <p:nvPr/>
          </p:nvSpPr>
          <p:spPr>
            <a:xfrm flipH="1" rot="-5400000">
              <a:off x="8408723" y="13777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4" name="Google Shape;4754;p31"/>
            <p:cNvSpPr/>
            <p:nvPr/>
          </p:nvSpPr>
          <p:spPr>
            <a:xfrm flipH="1" rot="-5400000">
              <a:off x="8408723" y="13783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5" name="Google Shape;4755;p31"/>
            <p:cNvSpPr/>
            <p:nvPr/>
          </p:nvSpPr>
          <p:spPr>
            <a:xfrm flipH="1" rot="-5400000">
              <a:off x="7612473" y="-31036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31"/>
            <p:cNvSpPr/>
            <p:nvPr/>
          </p:nvSpPr>
          <p:spPr>
            <a:xfrm flipH="1" rot="-5400000">
              <a:off x="7610512" y="-32998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7" name="Google Shape;4757;p31"/>
            <p:cNvSpPr/>
            <p:nvPr/>
          </p:nvSpPr>
          <p:spPr>
            <a:xfrm flipH="1" rot="-5400000">
              <a:off x="7780954" y="-7035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8" name="Google Shape;4758;p31"/>
            <p:cNvSpPr/>
            <p:nvPr/>
          </p:nvSpPr>
          <p:spPr>
            <a:xfrm flipH="1" rot="-5400000">
              <a:off x="7780954" y="-7035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31"/>
            <p:cNvSpPr/>
            <p:nvPr/>
          </p:nvSpPr>
          <p:spPr>
            <a:xfrm flipH="1" rot="-5400000">
              <a:off x="7780954" y="34631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31"/>
            <p:cNvSpPr/>
            <p:nvPr/>
          </p:nvSpPr>
          <p:spPr>
            <a:xfrm flipH="1" rot="-5400000">
              <a:off x="7780924" y="34640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1" name="Google Shape;4761;p31"/>
            <p:cNvSpPr/>
            <p:nvPr/>
          </p:nvSpPr>
          <p:spPr>
            <a:xfrm flipH="1" rot="-5400000">
              <a:off x="7988784" y="1375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2" name="Google Shape;4762;p31"/>
            <p:cNvSpPr/>
            <p:nvPr/>
          </p:nvSpPr>
          <p:spPr>
            <a:xfrm flipH="1" rot="-5400000">
              <a:off x="7988784" y="1375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31"/>
            <p:cNvSpPr/>
            <p:nvPr/>
          </p:nvSpPr>
          <p:spPr>
            <a:xfrm flipH="1" rot="-5400000">
              <a:off x="7196071" y="-31482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31"/>
            <p:cNvSpPr/>
            <p:nvPr/>
          </p:nvSpPr>
          <p:spPr>
            <a:xfrm flipH="1" rot="-5400000">
              <a:off x="7194109" y="-33562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5" name="Google Shape;4765;p31"/>
            <p:cNvSpPr/>
            <p:nvPr/>
          </p:nvSpPr>
          <p:spPr>
            <a:xfrm flipH="1" rot="-5400000">
              <a:off x="7364670" y="-7086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6" name="Google Shape;4766;p31"/>
            <p:cNvSpPr/>
            <p:nvPr/>
          </p:nvSpPr>
          <p:spPr>
            <a:xfrm flipH="1" rot="-5400000">
              <a:off x="7364641" y="-70771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31"/>
            <p:cNvSpPr/>
            <p:nvPr/>
          </p:nvSpPr>
          <p:spPr>
            <a:xfrm flipH="1" rot="-5400000">
              <a:off x="7364700" y="345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31"/>
            <p:cNvSpPr/>
            <p:nvPr/>
          </p:nvSpPr>
          <p:spPr>
            <a:xfrm flipH="1" rot="-5400000">
              <a:off x="7364700" y="345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31"/>
            <p:cNvSpPr/>
            <p:nvPr/>
          </p:nvSpPr>
          <p:spPr>
            <a:xfrm flipH="1" rot="-5400000">
              <a:off x="7572530" y="13693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31"/>
            <p:cNvSpPr/>
            <p:nvPr/>
          </p:nvSpPr>
          <p:spPr>
            <a:xfrm flipH="1" rot="-5400000">
              <a:off x="7572500" y="13702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1" name="Google Shape;4771;p31"/>
            <p:cNvSpPr/>
            <p:nvPr/>
          </p:nvSpPr>
          <p:spPr>
            <a:xfrm flipH="1" rot="-5400000">
              <a:off x="8868516" y="-3029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2" name="Google Shape;4772;p31"/>
            <p:cNvSpPr/>
            <p:nvPr/>
          </p:nvSpPr>
          <p:spPr>
            <a:xfrm flipH="1" rot="-5400000">
              <a:off x="8866584" y="-3234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31"/>
            <p:cNvSpPr/>
            <p:nvPr/>
          </p:nvSpPr>
          <p:spPr>
            <a:xfrm flipH="1" rot="-5400000">
              <a:off x="9037116" y="-6955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31"/>
            <p:cNvSpPr/>
            <p:nvPr/>
          </p:nvSpPr>
          <p:spPr>
            <a:xfrm flipH="1" rot="-5400000">
              <a:off x="9037116" y="-6955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31"/>
            <p:cNvSpPr/>
            <p:nvPr/>
          </p:nvSpPr>
          <p:spPr>
            <a:xfrm flipH="1" rot="-5400000">
              <a:off x="9037116" y="3471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6" name="Google Shape;4776;p31"/>
            <p:cNvSpPr/>
            <p:nvPr/>
          </p:nvSpPr>
          <p:spPr>
            <a:xfrm flipH="1" rot="-5400000">
              <a:off x="9037116" y="34717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7" name="Google Shape;4777;p31"/>
            <p:cNvSpPr/>
            <p:nvPr/>
          </p:nvSpPr>
          <p:spPr>
            <a:xfrm flipH="1" rot="-5400000">
              <a:off x="5487761" y="-27561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31"/>
            <p:cNvSpPr/>
            <p:nvPr/>
          </p:nvSpPr>
          <p:spPr>
            <a:xfrm flipH="1" rot="-5400000">
              <a:off x="5487761" y="-27561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9" name="Google Shape;4779;p31"/>
            <p:cNvSpPr/>
            <p:nvPr/>
          </p:nvSpPr>
          <p:spPr>
            <a:xfrm flipH="1" rot="-5400000">
              <a:off x="5486045" y="13922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0" name="Google Shape;4780;p31"/>
            <p:cNvSpPr/>
            <p:nvPr/>
          </p:nvSpPr>
          <p:spPr>
            <a:xfrm flipH="1" rot="-5400000">
              <a:off x="5486045" y="13922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4781" name="Google Shape;4781;p31"/>
            <p:cNvCxnSpPr/>
            <p:nvPr/>
          </p:nvCxnSpPr>
          <p:spPr>
            <a:xfrm rot="-5400000">
              <a:off x="5031278" y="-27294"/>
              <a:ext cx="909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82" name="Shape 4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3" name="Google Shape;4783;p32"/>
          <p:cNvSpPr/>
          <p:nvPr>
            <p:ph idx="2" type="pic"/>
          </p:nvPr>
        </p:nvSpPr>
        <p:spPr>
          <a:xfrm>
            <a:off x="6020525" y="-6600"/>
            <a:ext cx="31236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784" name="Google Shape;4784;p32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4785" name="Google Shape;4785;p32"/>
          <p:cNvSpPr txBox="1"/>
          <p:nvPr>
            <p:ph idx="1" type="subTitle"/>
          </p:nvPr>
        </p:nvSpPr>
        <p:spPr>
          <a:xfrm>
            <a:off x="720000" y="1700300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6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5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4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3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Nunito Light"/>
              <a:buChar char="■"/>
              <a:defRPr/>
            </a:lvl9pPr>
          </a:lstStyle>
          <a:p/>
        </p:txBody>
      </p:sp>
      <p:grpSp>
        <p:nvGrpSpPr>
          <p:cNvPr id="4786" name="Google Shape;4786;p32"/>
          <p:cNvGrpSpPr/>
          <p:nvPr/>
        </p:nvGrpSpPr>
        <p:grpSpPr>
          <a:xfrm>
            <a:off x="-284432" y="4547341"/>
            <a:ext cx="9613563" cy="874848"/>
            <a:chOff x="-284432" y="4547341"/>
            <a:chExt cx="9613563" cy="874848"/>
          </a:xfrm>
        </p:grpSpPr>
        <p:sp>
          <p:nvSpPr>
            <p:cNvPr id="4787" name="Google Shape;4787;p32"/>
            <p:cNvSpPr/>
            <p:nvPr/>
          </p:nvSpPr>
          <p:spPr>
            <a:xfrm rot="-5400000">
              <a:off x="4734004" y="5004822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8" name="Google Shape;4788;p32"/>
            <p:cNvSpPr/>
            <p:nvPr/>
          </p:nvSpPr>
          <p:spPr>
            <a:xfrm rot="-5400000">
              <a:off x="4314885" y="500235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9" name="Google Shape;4789;p32"/>
            <p:cNvSpPr/>
            <p:nvPr/>
          </p:nvSpPr>
          <p:spPr>
            <a:xfrm rot="-5400000">
              <a:off x="5778295" y="4794142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32"/>
            <p:cNvSpPr/>
            <p:nvPr/>
          </p:nvSpPr>
          <p:spPr>
            <a:xfrm rot="-5400000">
              <a:off x="5776304" y="479209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32"/>
            <p:cNvSpPr/>
            <p:nvPr/>
          </p:nvSpPr>
          <p:spPr>
            <a:xfrm rot="-5400000">
              <a:off x="594677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32"/>
            <p:cNvSpPr/>
            <p:nvPr/>
          </p:nvSpPr>
          <p:spPr>
            <a:xfrm rot="-5400000">
              <a:off x="594677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32"/>
            <p:cNvSpPr/>
            <p:nvPr/>
          </p:nvSpPr>
          <p:spPr>
            <a:xfrm rot="-5400000">
              <a:off x="5946776" y="47539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4" name="Google Shape;4794;p32"/>
            <p:cNvSpPr/>
            <p:nvPr/>
          </p:nvSpPr>
          <p:spPr>
            <a:xfrm rot="-5400000">
              <a:off x="5946747" y="47538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5" name="Google Shape;4795;p32"/>
            <p:cNvSpPr/>
            <p:nvPr/>
          </p:nvSpPr>
          <p:spPr>
            <a:xfrm rot="-5400000">
              <a:off x="6154606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32"/>
            <p:cNvSpPr/>
            <p:nvPr/>
          </p:nvSpPr>
          <p:spPr>
            <a:xfrm rot="-5400000">
              <a:off x="6154606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32"/>
            <p:cNvSpPr/>
            <p:nvPr/>
          </p:nvSpPr>
          <p:spPr>
            <a:xfrm rot="-5400000">
              <a:off x="5361923" y="479467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32"/>
            <p:cNvSpPr/>
            <p:nvPr/>
          </p:nvSpPr>
          <p:spPr>
            <a:xfrm rot="-5400000">
              <a:off x="5359931" y="4792627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32"/>
            <p:cNvSpPr/>
            <p:nvPr/>
          </p:nvSpPr>
          <p:spPr>
            <a:xfrm rot="-5400000">
              <a:off x="5530493" y="51710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0" name="Google Shape;4800;p32"/>
            <p:cNvSpPr/>
            <p:nvPr/>
          </p:nvSpPr>
          <p:spPr>
            <a:xfrm rot="-5400000">
              <a:off x="5530463" y="51710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1" name="Google Shape;4801;p32"/>
            <p:cNvSpPr/>
            <p:nvPr/>
          </p:nvSpPr>
          <p:spPr>
            <a:xfrm rot="-5400000">
              <a:off x="5530522" y="475433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2" name="Google Shape;4802;p32"/>
            <p:cNvSpPr/>
            <p:nvPr/>
          </p:nvSpPr>
          <p:spPr>
            <a:xfrm rot="-5400000">
              <a:off x="5530493" y="47543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32"/>
            <p:cNvSpPr/>
            <p:nvPr/>
          </p:nvSpPr>
          <p:spPr>
            <a:xfrm rot="-5400000">
              <a:off x="5738352" y="49632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32"/>
            <p:cNvSpPr/>
            <p:nvPr/>
          </p:nvSpPr>
          <p:spPr>
            <a:xfrm rot="-5400000">
              <a:off x="5738322" y="496320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5" name="Google Shape;4805;p32"/>
            <p:cNvSpPr/>
            <p:nvPr/>
          </p:nvSpPr>
          <p:spPr>
            <a:xfrm rot="-5400000">
              <a:off x="4942043" y="479497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6" name="Google Shape;4806;p32"/>
            <p:cNvSpPr/>
            <p:nvPr/>
          </p:nvSpPr>
          <p:spPr>
            <a:xfrm rot="-5400000">
              <a:off x="4940022" y="4792894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32"/>
            <p:cNvSpPr/>
            <p:nvPr/>
          </p:nvSpPr>
          <p:spPr>
            <a:xfrm rot="-5400000">
              <a:off x="5110613" y="5171274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32"/>
            <p:cNvSpPr/>
            <p:nvPr/>
          </p:nvSpPr>
          <p:spPr>
            <a:xfrm rot="-5400000">
              <a:off x="5110613" y="5171274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32"/>
            <p:cNvSpPr/>
            <p:nvPr/>
          </p:nvSpPr>
          <p:spPr>
            <a:xfrm rot="-5400000">
              <a:off x="5110672" y="475460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32"/>
            <p:cNvSpPr/>
            <p:nvPr/>
          </p:nvSpPr>
          <p:spPr>
            <a:xfrm rot="-5400000">
              <a:off x="5110672" y="475454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32"/>
            <p:cNvSpPr/>
            <p:nvPr/>
          </p:nvSpPr>
          <p:spPr>
            <a:xfrm rot="-5400000">
              <a:off x="5318472" y="496347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2" name="Google Shape;4812;p32"/>
            <p:cNvSpPr/>
            <p:nvPr/>
          </p:nvSpPr>
          <p:spPr>
            <a:xfrm rot="-5400000">
              <a:off x="5318472" y="496347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3" name="Google Shape;4813;p32"/>
            <p:cNvSpPr/>
            <p:nvPr/>
          </p:nvSpPr>
          <p:spPr>
            <a:xfrm rot="-5400000">
              <a:off x="4525759" y="479542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32"/>
            <p:cNvSpPr/>
            <p:nvPr/>
          </p:nvSpPr>
          <p:spPr>
            <a:xfrm rot="-5400000">
              <a:off x="4523738" y="4793399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32"/>
            <p:cNvSpPr/>
            <p:nvPr/>
          </p:nvSpPr>
          <p:spPr>
            <a:xfrm rot="-5400000">
              <a:off x="4694300" y="517186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6" name="Google Shape;4816;p32"/>
            <p:cNvSpPr/>
            <p:nvPr/>
          </p:nvSpPr>
          <p:spPr>
            <a:xfrm rot="-5400000">
              <a:off x="4694300" y="51718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7" name="Google Shape;4817;p32"/>
            <p:cNvSpPr/>
            <p:nvPr/>
          </p:nvSpPr>
          <p:spPr>
            <a:xfrm rot="-5400000">
              <a:off x="4694270" y="475517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32"/>
            <p:cNvSpPr/>
            <p:nvPr/>
          </p:nvSpPr>
          <p:spPr>
            <a:xfrm rot="-5400000">
              <a:off x="4694270" y="475517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32"/>
            <p:cNvSpPr/>
            <p:nvPr/>
          </p:nvSpPr>
          <p:spPr>
            <a:xfrm rot="-5400000">
              <a:off x="4902100" y="496395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0" name="Google Shape;4820;p32"/>
            <p:cNvSpPr/>
            <p:nvPr/>
          </p:nvSpPr>
          <p:spPr>
            <a:xfrm rot="-5400000">
              <a:off x="4902100" y="496395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1" name="Google Shape;4821;p32"/>
            <p:cNvSpPr/>
            <p:nvPr/>
          </p:nvSpPr>
          <p:spPr>
            <a:xfrm rot="-5400000">
              <a:off x="7450682" y="479533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32"/>
            <p:cNvSpPr/>
            <p:nvPr/>
          </p:nvSpPr>
          <p:spPr>
            <a:xfrm rot="-5400000">
              <a:off x="7448780" y="4793251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32"/>
            <p:cNvSpPr/>
            <p:nvPr/>
          </p:nvSpPr>
          <p:spPr>
            <a:xfrm rot="-5400000">
              <a:off x="761928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32"/>
            <p:cNvSpPr/>
            <p:nvPr/>
          </p:nvSpPr>
          <p:spPr>
            <a:xfrm rot="-5400000">
              <a:off x="761928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5" name="Google Shape;4825;p32"/>
            <p:cNvSpPr/>
            <p:nvPr/>
          </p:nvSpPr>
          <p:spPr>
            <a:xfrm rot="-5400000">
              <a:off x="7619222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6" name="Google Shape;4826;p32"/>
            <p:cNvSpPr/>
            <p:nvPr/>
          </p:nvSpPr>
          <p:spPr>
            <a:xfrm rot="-5400000">
              <a:off x="7619252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32"/>
            <p:cNvSpPr/>
            <p:nvPr/>
          </p:nvSpPr>
          <p:spPr>
            <a:xfrm rot="-5400000">
              <a:off x="782708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8" name="Google Shape;4828;p32"/>
            <p:cNvSpPr/>
            <p:nvPr/>
          </p:nvSpPr>
          <p:spPr>
            <a:xfrm rot="-5400000">
              <a:off x="7827052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9" name="Google Shape;4829;p32"/>
            <p:cNvSpPr/>
            <p:nvPr/>
          </p:nvSpPr>
          <p:spPr>
            <a:xfrm rot="-5400000">
              <a:off x="7034368" y="479580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32"/>
            <p:cNvSpPr/>
            <p:nvPr/>
          </p:nvSpPr>
          <p:spPr>
            <a:xfrm rot="-5400000">
              <a:off x="7032347" y="4793845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1" name="Google Shape;4831;p32"/>
            <p:cNvSpPr/>
            <p:nvPr/>
          </p:nvSpPr>
          <p:spPr>
            <a:xfrm rot="-5400000">
              <a:off x="7202998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2" name="Google Shape;4832;p32"/>
            <p:cNvSpPr/>
            <p:nvPr/>
          </p:nvSpPr>
          <p:spPr>
            <a:xfrm rot="-5400000">
              <a:off x="7202998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32"/>
            <p:cNvSpPr/>
            <p:nvPr/>
          </p:nvSpPr>
          <p:spPr>
            <a:xfrm rot="-5400000">
              <a:off x="7202968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32"/>
            <p:cNvSpPr/>
            <p:nvPr/>
          </p:nvSpPr>
          <p:spPr>
            <a:xfrm rot="-5400000">
              <a:off x="7202968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32"/>
            <p:cNvSpPr/>
            <p:nvPr/>
          </p:nvSpPr>
          <p:spPr>
            <a:xfrm rot="-5400000">
              <a:off x="7410798" y="49643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6" name="Google Shape;4836;p32"/>
            <p:cNvSpPr/>
            <p:nvPr/>
          </p:nvSpPr>
          <p:spPr>
            <a:xfrm rot="-5400000">
              <a:off x="7410768" y="49643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7" name="Google Shape;4837;p32"/>
            <p:cNvSpPr/>
            <p:nvPr/>
          </p:nvSpPr>
          <p:spPr>
            <a:xfrm rot="-5400000">
              <a:off x="6614459" y="47960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32"/>
            <p:cNvSpPr/>
            <p:nvPr/>
          </p:nvSpPr>
          <p:spPr>
            <a:xfrm rot="-5400000">
              <a:off x="6612557" y="479399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32"/>
            <p:cNvSpPr/>
            <p:nvPr/>
          </p:nvSpPr>
          <p:spPr>
            <a:xfrm rot="-5400000">
              <a:off x="6783029" y="51724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32"/>
            <p:cNvSpPr/>
            <p:nvPr/>
          </p:nvSpPr>
          <p:spPr>
            <a:xfrm rot="-5400000">
              <a:off x="6783029" y="51723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1" name="Google Shape;4841;p32"/>
            <p:cNvSpPr/>
            <p:nvPr/>
          </p:nvSpPr>
          <p:spPr>
            <a:xfrm rot="-5400000">
              <a:off x="6782999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2" name="Google Shape;4842;p32"/>
            <p:cNvSpPr/>
            <p:nvPr/>
          </p:nvSpPr>
          <p:spPr>
            <a:xfrm rot="-5400000">
              <a:off x="6782999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32"/>
            <p:cNvSpPr/>
            <p:nvPr/>
          </p:nvSpPr>
          <p:spPr>
            <a:xfrm rot="-5400000">
              <a:off x="6990859" y="49646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32"/>
            <p:cNvSpPr/>
            <p:nvPr/>
          </p:nvSpPr>
          <p:spPr>
            <a:xfrm rot="-5400000">
              <a:off x="6990859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32"/>
            <p:cNvSpPr/>
            <p:nvPr/>
          </p:nvSpPr>
          <p:spPr>
            <a:xfrm rot="-5400000">
              <a:off x="6198175" y="479652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32"/>
            <p:cNvSpPr/>
            <p:nvPr/>
          </p:nvSpPr>
          <p:spPr>
            <a:xfrm rot="-5400000">
              <a:off x="6196184" y="479458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32"/>
            <p:cNvSpPr/>
            <p:nvPr/>
          </p:nvSpPr>
          <p:spPr>
            <a:xfrm rot="-5400000">
              <a:off x="6366745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32"/>
            <p:cNvSpPr/>
            <p:nvPr/>
          </p:nvSpPr>
          <p:spPr>
            <a:xfrm rot="-5400000">
              <a:off x="6366745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9" name="Google Shape;4849;p32"/>
            <p:cNvSpPr/>
            <p:nvPr/>
          </p:nvSpPr>
          <p:spPr>
            <a:xfrm rot="-5400000">
              <a:off x="6366745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0" name="Google Shape;4850;p32"/>
            <p:cNvSpPr/>
            <p:nvPr/>
          </p:nvSpPr>
          <p:spPr>
            <a:xfrm rot="-5400000">
              <a:off x="6366745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32"/>
            <p:cNvSpPr/>
            <p:nvPr/>
          </p:nvSpPr>
          <p:spPr>
            <a:xfrm rot="-5400000">
              <a:off x="6574605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2" name="Google Shape;4852;p32"/>
            <p:cNvSpPr/>
            <p:nvPr/>
          </p:nvSpPr>
          <p:spPr>
            <a:xfrm rot="-5400000">
              <a:off x="6574605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3" name="Google Shape;4853;p32"/>
            <p:cNvSpPr/>
            <p:nvPr/>
          </p:nvSpPr>
          <p:spPr>
            <a:xfrm rot="-5400000">
              <a:off x="8706754" y="479455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4" name="Google Shape;4854;p32"/>
            <p:cNvSpPr/>
            <p:nvPr/>
          </p:nvSpPr>
          <p:spPr>
            <a:xfrm rot="-5400000">
              <a:off x="8704882" y="479250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32"/>
            <p:cNvSpPr/>
            <p:nvPr/>
          </p:nvSpPr>
          <p:spPr>
            <a:xfrm rot="-5400000">
              <a:off x="8875354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32"/>
            <p:cNvSpPr/>
            <p:nvPr/>
          </p:nvSpPr>
          <p:spPr>
            <a:xfrm rot="-5400000">
              <a:off x="8875354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32"/>
            <p:cNvSpPr/>
            <p:nvPr/>
          </p:nvSpPr>
          <p:spPr>
            <a:xfrm rot="-5400000">
              <a:off x="8875384" y="47543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8" name="Google Shape;4858;p32"/>
            <p:cNvSpPr/>
            <p:nvPr/>
          </p:nvSpPr>
          <p:spPr>
            <a:xfrm rot="-5400000">
              <a:off x="8875384" y="475424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9" name="Google Shape;4859;p32"/>
            <p:cNvSpPr/>
            <p:nvPr/>
          </p:nvSpPr>
          <p:spPr>
            <a:xfrm rot="-5400000">
              <a:off x="908324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0" name="Google Shape;4860;p32"/>
            <p:cNvSpPr/>
            <p:nvPr/>
          </p:nvSpPr>
          <p:spPr>
            <a:xfrm rot="-5400000">
              <a:off x="908324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32"/>
            <p:cNvSpPr/>
            <p:nvPr/>
          </p:nvSpPr>
          <p:spPr>
            <a:xfrm rot="-5400000">
              <a:off x="8286875" y="4794737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32"/>
            <p:cNvSpPr/>
            <p:nvPr/>
          </p:nvSpPr>
          <p:spPr>
            <a:xfrm rot="-5400000">
              <a:off x="8284973" y="479283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3" name="Google Shape;4863;p32"/>
            <p:cNvSpPr/>
            <p:nvPr/>
          </p:nvSpPr>
          <p:spPr>
            <a:xfrm rot="-5400000">
              <a:off x="8455475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4" name="Google Shape;4864;p32"/>
            <p:cNvSpPr/>
            <p:nvPr/>
          </p:nvSpPr>
          <p:spPr>
            <a:xfrm rot="-5400000">
              <a:off x="8455475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32"/>
            <p:cNvSpPr/>
            <p:nvPr/>
          </p:nvSpPr>
          <p:spPr>
            <a:xfrm rot="-5400000">
              <a:off x="8455504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32"/>
            <p:cNvSpPr/>
            <p:nvPr/>
          </p:nvSpPr>
          <p:spPr>
            <a:xfrm rot="-5400000">
              <a:off x="8455504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32"/>
            <p:cNvSpPr/>
            <p:nvPr/>
          </p:nvSpPr>
          <p:spPr>
            <a:xfrm rot="-5400000">
              <a:off x="8663334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32"/>
            <p:cNvSpPr/>
            <p:nvPr/>
          </p:nvSpPr>
          <p:spPr>
            <a:xfrm rot="-5400000">
              <a:off x="8663334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32"/>
            <p:cNvSpPr/>
            <p:nvPr/>
          </p:nvSpPr>
          <p:spPr>
            <a:xfrm rot="-5400000">
              <a:off x="7870591" y="479536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32"/>
            <p:cNvSpPr/>
            <p:nvPr/>
          </p:nvSpPr>
          <p:spPr>
            <a:xfrm rot="-5400000">
              <a:off x="7868600" y="479331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1" name="Google Shape;4871;p32"/>
            <p:cNvSpPr/>
            <p:nvPr/>
          </p:nvSpPr>
          <p:spPr>
            <a:xfrm rot="-5400000">
              <a:off x="803916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2" name="Google Shape;4872;p32"/>
            <p:cNvSpPr/>
            <p:nvPr/>
          </p:nvSpPr>
          <p:spPr>
            <a:xfrm rot="-5400000">
              <a:off x="803916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32"/>
            <p:cNvSpPr/>
            <p:nvPr/>
          </p:nvSpPr>
          <p:spPr>
            <a:xfrm rot="-5400000">
              <a:off x="8039102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4" name="Google Shape;4874;p32"/>
            <p:cNvSpPr/>
            <p:nvPr/>
          </p:nvSpPr>
          <p:spPr>
            <a:xfrm rot="-5400000">
              <a:off x="803913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5" name="Google Shape;4875;p32"/>
            <p:cNvSpPr/>
            <p:nvPr/>
          </p:nvSpPr>
          <p:spPr>
            <a:xfrm rot="-5400000">
              <a:off x="824696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6" name="Google Shape;4876;p32"/>
            <p:cNvSpPr/>
            <p:nvPr/>
          </p:nvSpPr>
          <p:spPr>
            <a:xfrm rot="-5400000">
              <a:off x="824693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7" name="Google Shape;4877;p32"/>
            <p:cNvSpPr/>
            <p:nvPr/>
          </p:nvSpPr>
          <p:spPr>
            <a:xfrm rot="-5400000">
              <a:off x="5566513" y="458782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8" name="Google Shape;4878;p32"/>
            <p:cNvSpPr/>
            <p:nvPr/>
          </p:nvSpPr>
          <p:spPr>
            <a:xfrm rot="-5400000">
              <a:off x="5564433" y="4585808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32"/>
            <p:cNvSpPr/>
            <p:nvPr/>
          </p:nvSpPr>
          <p:spPr>
            <a:xfrm rot="-5400000">
              <a:off x="573505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32"/>
            <p:cNvSpPr/>
            <p:nvPr/>
          </p:nvSpPr>
          <p:spPr>
            <a:xfrm rot="-5400000">
              <a:off x="573505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32"/>
            <p:cNvSpPr/>
            <p:nvPr/>
          </p:nvSpPr>
          <p:spPr>
            <a:xfrm rot="-5400000">
              <a:off x="573505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2" name="Google Shape;4882;p32"/>
            <p:cNvSpPr/>
            <p:nvPr/>
          </p:nvSpPr>
          <p:spPr>
            <a:xfrm rot="-5400000">
              <a:off x="573505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3" name="Google Shape;4883;p32"/>
            <p:cNvSpPr/>
            <p:nvPr/>
          </p:nvSpPr>
          <p:spPr>
            <a:xfrm rot="-5400000">
              <a:off x="594294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32"/>
            <p:cNvSpPr/>
            <p:nvPr/>
          </p:nvSpPr>
          <p:spPr>
            <a:xfrm rot="-5400000">
              <a:off x="594294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32"/>
            <p:cNvSpPr/>
            <p:nvPr/>
          </p:nvSpPr>
          <p:spPr>
            <a:xfrm rot="-5400000">
              <a:off x="5150140" y="458830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32"/>
            <p:cNvSpPr/>
            <p:nvPr/>
          </p:nvSpPr>
          <p:spPr>
            <a:xfrm rot="-5400000">
              <a:off x="5148179" y="4586284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32"/>
            <p:cNvSpPr/>
            <p:nvPr/>
          </p:nvSpPr>
          <p:spPr>
            <a:xfrm rot="-5400000">
              <a:off x="5318651" y="49647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32"/>
            <p:cNvSpPr/>
            <p:nvPr/>
          </p:nvSpPr>
          <p:spPr>
            <a:xfrm rot="-5400000">
              <a:off x="5318651" y="49647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32"/>
            <p:cNvSpPr/>
            <p:nvPr/>
          </p:nvSpPr>
          <p:spPr>
            <a:xfrm rot="-5400000">
              <a:off x="5318710" y="454805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0" name="Google Shape;4890;p32"/>
            <p:cNvSpPr/>
            <p:nvPr/>
          </p:nvSpPr>
          <p:spPr>
            <a:xfrm rot="-5400000">
              <a:off x="5318710" y="454799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1" name="Google Shape;4891;p32"/>
            <p:cNvSpPr/>
            <p:nvPr/>
          </p:nvSpPr>
          <p:spPr>
            <a:xfrm rot="-5400000">
              <a:off x="5526510" y="47568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2" name="Google Shape;4892;p32"/>
            <p:cNvSpPr/>
            <p:nvPr/>
          </p:nvSpPr>
          <p:spPr>
            <a:xfrm rot="-5400000">
              <a:off x="5526540" y="475677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3" name="Google Shape;4893;p32"/>
            <p:cNvSpPr/>
            <p:nvPr/>
          </p:nvSpPr>
          <p:spPr>
            <a:xfrm rot="-5400000">
              <a:off x="4730290" y="4588572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4" name="Google Shape;4894;p32"/>
            <p:cNvSpPr/>
            <p:nvPr/>
          </p:nvSpPr>
          <p:spPr>
            <a:xfrm rot="-5400000">
              <a:off x="4728210" y="4586492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5" name="Google Shape;4895;p32"/>
            <p:cNvSpPr/>
            <p:nvPr/>
          </p:nvSpPr>
          <p:spPr>
            <a:xfrm rot="-5400000">
              <a:off x="4898860" y="49649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6" name="Google Shape;4896;p32"/>
            <p:cNvSpPr/>
            <p:nvPr/>
          </p:nvSpPr>
          <p:spPr>
            <a:xfrm rot="-5400000">
              <a:off x="4898830" y="49649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32"/>
            <p:cNvSpPr/>
            <p:nvPr/>
          </p:nvSpPr>
          <p:spPr>
            <a:xfrm rot="-5400000">
              <a:off x="4898860" y="45482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32"/>
            <p:cNvSpPr/>
            <p:nvPr/>
          </p:nvSpPr>
          <p:spPr>
            <a:xfrm rot="-5400000">
              <a:off x="4898860" y="45482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32"/>
            <p:cNvSpPr/>
            <p:nvPr/>
          </p:nvSpPr>
          <p:spPr>
            <a:xfrm rot="-5400000">
              <a:off x="5106660" y="4757072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0" name="Google Shape;4900;p32"/>
            <p:cNvSpPr/>
            <p:nvPr/>
          </p:nvSpPr>
          <p:spPr>
            <a:xfrm rot="-5400000">
              <a:off x="5106660" y="4757072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1" name="Google Shape;4901;p32"/>
            <p:cNvSpPr/>
            <p:nvPr/>
          </p:nvSpPr>
          <p:spPr>
            <a:xfrm rot="-5400000">
              <a:off x="4314006" y="458907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32"/>
            <p:cNvSpPr/>
            <p:nvPr/>
          </p:nvSpPr>
          <p:spPr>
            <a:xfrm rot="-5400000">
              <a:off x="4311956" y="4587027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32"/>
            <p:cNvSpPr/>
            <p:nvPr/>
          </p:nvSpPr>
          <p:spPr>
            <a:xfrm rot="-5400000">
              <a:off x="4482487" y="496546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32"/>
            <p:cNvSpPr/>
            <p:nvPr/>
          </p:nvSpPr>
          <p:spPr>
            <a:xfrm rot="-5400000">
              <a:off x="4482487" y="496540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5" name="Google Shape;4905;p32"/>
            <p:cNvSpPr/>
            <p:nvPr/>
          </p:nvSpPr>
          <p:spPr>
            <a:xfrm rot="-5400000">
              <a:off x="4482428" y="454873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6" name="Google Shape;4906;p32"/>
            <p:cNvSpPr/>
            <p:nvPr/>
          </p:nvSpPr>
          <p:spPr>
            <a:xfrm rot="-5400000">
              <a:off x="4482428" y="454873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32"/>
            <p:cNvSpPr/>
            <p:nvPr/>
          </p:nvSpPr>
          <p:spPr>
            <a:xfrm rot="-5400000">
              <a:off x="4690287" y="475766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32"/>
            <p:cNvSpPr/>
            <p:nvPr/>
          </p:nvSpPr>
          <p:spPr>
            <a:xfrm rot="-5400000">
              <a:off x="4690287" y="475760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32"/>
            <p:cNvSpPr/>
            <p:nvPr/>
          </p:nvSpPr>
          <p:spPr>
            <a:xfrm rot="-5400000">
              <a:off x="7238899" y="4588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0" name="Google Shape;4910;p32"/>
            <p:cNvSpPr/>
            <p:nvPr/>
          </p:nvSpPr>
          <p:spPr>
            <a:xfrm rot="-5400000">
              <a:off x="7236997" y="4586819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1" name="Google Shape;4911;p32"/>
            <p:cNvSpPr/>
            <p:nvPr/>
          </p:nvSpPr>
          <p:spPr>
            <a:xfrm rot="-5400000">
              <a:off x="740743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32"/>
            <p:cNvSpPr/>
            <p:nvPr/>
          </p:nvSpPr>
          <p:spPr>
            <a:xfrm rot="-5400000">
              <a:off x="740743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3" name="Google Shape;4913;p32"/>
            <p:cNvSpPr/>
            <p:nvPr/>
          </p:nvSpPr>
          <p:spPr>
            <a:xfrm rot="-5400000">
              <a:off x="740743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4" name="Google Shape;4914;p32"/>
            <p:cNvSpPr/>
            <p:nvPr/>
          </p:nvSpPr>
          <p:spPr>
            <a:xfrm rot="-5400000">
              <a:off x="740743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32"/>
            <p:cNvSpPr/>
            <p:nvPr/>
          </p:nvSpPr>
          <p:spPr>
            <a:xfrm rot="-5400000">
              <a:off x="7615240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32"/>
            <p:cNvSpPr/>
            <p:nvPr/>
          </p:nvSpPr>
          <p:spPr>
            <a:xfrm rot="-5400000">
              <a:off x="7615240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32"/>
            <p:cNvSpPr/>
            <p:nvPr/>
          </p:nvSpPr>
          <p:spPr>
            <a:xfrm rot="-5400000">
              <a:off x="6822645" y="4589434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8" name="Google Shape;4918;p32"/>
            <p:cNvSpPr/>
            <p:nvPr/>
          </p:nvSpPr>
          <p:spPr>
            <a:xfrm rot="-5400000">
              <a:off x="6820595" y="4587443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9" name="Google Shape;4919;p32"/>
            <p:cNvSpPr/>
            <p:nvPr/>
          </p:nvSpPr>
          <p:spPr>
            <a:xfrm rot="-5400000">
              <a:off x="6991186" y="49658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32"/>
            <p:cNvSpPr/>
            <p:nvPr/>
          </p:nvSpPr>
          <p:spPr>
            <a:xfrm rot="-5400000">
              <a:off x="6991186" y="49657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32"/>
            <p:cNvSpPr/>
            <p:nvPr/>
          </p:nvSpPr>
          <p:spPr>
            <a:xfrm rot="-5400000">
              <a:off x="6991156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32"/>
            <p:cNvSpPr/>
            <p:nvPr/>
          </p:nvSpPr>
          <p:spPr>
            <a:xfrm rot="-5400000">
              <a:off x="6991156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3" name="Google Shape;4923;p32"/>
            <p:cNvSpPr/>
            <p:nvPr/>
          </p:nvSpPr>
          <p:spPr>
            <a:xfrm rot="-5400000">
              <a:off x="7198986" y="47580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4" name="Google Shape;4924;p32"/>
            <p:cNvSpPr/>
            <p:nvPr/>
          </p:nvSpPr>
          <p:spPr>
            <a:xfrm rot="-5400000">
              <a:off x="7198986" y="47579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32"/>
            <p:cNvSpPr/>
            <p:nvPr/>
          </p:nvSpPr>
          <p:spPr>
            <a:xfrm rot="-5400000">
              <a:off x="6402736" y="458970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6" name="Google Shape;4926;p32"/>
            <p:cNvSpPr/>
            <p:nvPr/>
          </p:nvSpPr>
          <p:spPr>
            <a:xfrm rot="-5400000">
              <a:off x="6400774" y="458762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7" name="Google Shape;4927;p32"/>
            <p:cNvSpPr/>
            <p:nvPr/>
          </p:nvSpPr>
          <p:spPr>
            <a:xfrm rot="-5400000">
              <a:off x="6571217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32"/>
            <p:cNvSpPr/>
            <p:nvPr/>
          </p:nvSpPr>
          <p:spPr>
            <a:xfrm rot="-5400000">
              <a:off x="6571217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32"/>
            <p:cNvSpPr/>
            <p:nvPr/>
          </p:nvSpPr>
          <p:spPr>
            <a:xfrm rot="-5400000">
              <a:off x="6571217" y="45494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32"/>
            <p:cNvSpPr/>
            <p:nvPr/>
          </p:nvSpPr>
          <p:spPr>
            <a:xfrm rot="-5400000">
              <a:off x="6571187" y="45493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1" name="Google Shape;4931;p32"/>
            <p:cNvSpPr/>
            <p:nvPr/>
          </p:nvSpPr>
          <p:spPr>
            <a:xfrm rot="-5400000">
              <a:off x="677904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2" name="Google Shape;4932;p32"/>
            <p:cNvSpPr/>
            <p:nvPr/>
          </p:nvSpPr>
          <p:spPr>
            <a:xfrm rot="-5400000">
              <a:off x="677904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32"/>
            <p:cNvSpPr/>
            <p:nvPr/>
          </p:nvSpPr>
          <p:spPr>
            <a:xfrm rot="-5400000">
              <a:off x="5986333" y="459020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32"/>
            <p:cNvSpPr/>
            <p:nvPr/>
          </p:nvSpPr>
          <p:spPr>
            <a:xfrm rot="-5400000">
              <a:off x="5984372" y="4588186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32"/>
            <p:cNvSpPr/>
            <p:nvPr/>
          </p:nvSpPr>
          <p:spPr>
            <a:xfrm rot="-5400000">
              <a:off x="6154933" y="496665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6" name="Google Shape;4936;p32"/>
            <p:cNvSpPr/>
            <p:nvPr/>
          </p:nvSpPr>
          <p:spPr>
            <a:xfrm rot="-5400000">
              <a:off x="6154903" y="4966566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7" name="Google Shape;4937;p32"/>
            <p:cNvSpPr/>
            <p:nvPr/>
          </p:nvSpPr>
          <p:spPr>
            <a:xfrm rot="-5400000">
              <a:off x="6154963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32"/>
            <p:cNvSpPr/>
            <p:nvPr/>
          </p:nvSpPr>
          <p:spPr>
            <a:xfrm rot="-5400000">
              <a:off x="6154963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32"/>
            <p:cNvSpPr/>
            <p:nvPr/>
          </p:nvSpPr>
          <p:spPr>
            <a:xfrm rot="-5400000">
              <a:off x="6362792" y="475879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32"/>
            <p:cNvSpPr/>
            <p:nvPr/>
          </p:nvSpPr>
          <p:spPr>
            <a:xfrm rot="-5400000">
              <a:off x="6362763" y="47587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1" name="Google Shape;4941;p32"/>
            <p:cNvSpPr/>
            <p:nvPr/>
          </p:nvSpPr>
          <p:spPr>
            <a:xfrm rot="-5400000">
              <a:off x="8911375" y="458762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2" name="Google Shape;4942;p32"/>
            <p:cNvSpPr/>
            <p:nvPr/>
          </p:nvSpPr>
          <p:spPr>
            <a:xfrm rot="-5400000">
              <a:off x="8909324" y="4585689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32"/>
            <p:cNvSpPr/>
            <p:nvPr/>
          </p:nvSpPr>
          <p:spPr>
            <a:xfrm rot="-5400000">
              <a:off x="9079885" y="496409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32"/>
            <p:cNvSpPr/>
            <p:nvPr/>
          </p:nvSpPr>
          <p:spPr>
            <a:xfrm rot="-5400000">
              <a:off x="9079915" y="496401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32"/>
            <p:cNvSpPr/>
            <p:nvPr/>
          </p:nvSpPr>
          <p:spPr>
            <a:xfrm rot="-5400000">
              <a:off x="9079915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6" name="Google Shape;4946;p32"/>
            <p:cNvSpPr/>
            <p:nvPr/>
          </p:nvSpPr>
          <p:spPr>
            <a:xfrm rot="-5400000">
              <a:off x="9079915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7" name="Google Shape;4947;p32"/>
            <p:cNvSpPr/>
            <p:nvPr/>
          </p:nvSpPr>
          <p:spPr>
            <a:xfrm rot="-5400000">
              <a:off x="8495002" y="45882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32"/>
            <p:cNvSpPr/>
            <p:nvPr/>
          </p:nvSpPr>
          <p:spPr>
            <a:xfrm rot="-5400000">
              <a:off x="8493010" y="45861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32"/>
            <p:cNvSpPr/>
            <p:nvPr/>
          </p:nvSpPr>
          <p:spPr>
            <a:xfrm rot="-5400000">
              <a:off x="8663542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32"/>
            <p:cNvSpPr/>
            <p:nvPr/>
          </p:nvSpPr>
          <p:spPr>
            <a:xfrm rot="-5400000">
              <a:off x="8663542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32"/>
            <p:cNvSpPr/>
            <p:nvPr/>
          </p:nvSpPr>
          <p:spPr>
            <a:xfrm rot="-5400000">
              <a:off x="8663572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2" name="Google Shape;4952;p32"/>
            <p:cNvSpPr/>
            <p:nvPr/>
          </p:nvSpPr>
          <p:spPr>
            <a:xfrm rot="-5400000">
              <a:off x="8663572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3" name="Google Shape;4953;p32"/>
            <p:cNvSpPr/>
            <p:nvPr/>
          </p:nvSpPr>
          <p:spPr>
            <a:xfrm rot="-5400000">
              <a:off x="8871431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32"/>
            <p:cNvSpPr/>
            <p:nvPr/>
          </p:nvSpPr>
          <p:spPr>
            <a:xfrm rot="-5400000">
              <a:off x="8871431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5" name="Google Shape;4955;p32"/>
            <p:cNvSpPr/>
            <p:nvPr/>
          </p:nvSpPr>
          <p:spPr>
            <a:xfrm rot="-5400000">
              <a:off x="8075092" y="458842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6" name="Google Shape;4956;p32"/>
            <p:cNvSpPr/>
            <p:nvPr/>
          </p:nvSpPr>
          <p:spPr>
            <a:xfrm rot="-5400000">
              <a:off x="8073190" y="458646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32"/>
            <p:cNvSpPr/>
            <p:nvPr/>
          </p:nvSpPr>
          <p:spPr>
            <a:xfrm rot="-5400000">
              <a:off x="8243662" y="496484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32"/>
            <p:cNvSpPr/>
            <p:nvPr/>
          </p:nvSpPr>
          <p:spPr>
            <a:xfrm rot="-5400000">
              <a:off x="8243662" y="49647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32"/>
            <p:cNvSpPr/>
            <p:nvPr/>
          </p:nvSpPr>
          <p:spPr>
            <a:xfrm rot="-5400000">
              <a:off x="824366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32"/>
            <p:cNvSpPr/>
            <p:nvPr/>
          </p:nvSpPr>
          <p:spPr>
            <a:xfrm rot="-5400000">
              <a:off x="824366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32"/>
            <p:cNvSpPr/>
            <p:nvPr/>
          </p:nvSpPr>
          <p:spPr>
            <a:xfrm rot="-5400000">
              <a:off x="8451522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2" name="Google Shape;4962;p32"/>
            <p:cNvSpPr/>
            <p:nvPr/>
          </p:nvSpPr>
          <p:spPr>
            <a:xfrm rot="-5400000">
              <a:off x="8451522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3" name="Google Shape;4963;p32"/>
            <p:cNvSpPr/>
            <p:nvPr/>
          </p:nvSpPr>
          <p:spPr>
            <a:xfrm rot="-5400000">
              <a:off x="7658779" y="45889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32"/>
            <p:cNvSpPr/>
            <p:nvPr/>
          </p:nvSpPr>
          <p:spPr>
            <a:xfrm rot="-5400000">
              <a:off x="7656847" y="4586967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32"/>
            <p:cNvSpPr/>
            <p:nvPr/>
          </p:nvSpPr>
          <p:spPr>
            <a:xfrm rot="-5400000">
              <a:off x="782737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32"/>
            <p:cNvSpPr/>
            <p:nvPr/>
          </p:nvSpPr>
          <p:spPr>
            <a:xfrm rot="-5400000">
              <a:off x="782737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7" name="Google Shape;4967;p32"/>
            <p:cNvSpPr/>
            <p:nvPr/>
          </p:nvSpPr>
          <p:spPr>
            <a:xfrm rot="-5400000">
              <a:off x="782737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8" name="Google Shape;4968;p32"/>
            <p:cNvSpPr/>
            <p:nvPr/>
          </p:nvSpPr>
          <p:spPr>
            <a:xfrm rot="-5400000">
              <a:off x="782737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32"/>
            <p:cNvSpPr/>
            <p:nvPr/>
          </p:nvSpPr>
          <p:spPr>
            <a:xfrm rot="-5400000">
              <a:off x="803517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32"/>
            <p:cNvSpPr/>
            <p:nvPr/>
          </p:nvSpPr>
          <p:spPr>
            <a:xfrm rot="-5400000">
              <a:off x="803517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32"/>
            <p:cNvSpPr/>
            <p:nvPr/>
          </p:nvSpPr>
          <p:spPr>
            <a:xfrm rot="-5400000">
              <a:off x="4278023" y="517134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2" name="Google Shape;4972;p32"/>
            <p:cNvSpPr/>
            <p:nvPr/>
          </p:nvSpPr>
          <p:spPr>
            <a:xfrm rot="-5400000">
              <a:off x="4278023" y="517134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3" name="Google Shape;4973;p32"/>
            <p:cNvSpPr/>
            <p:nvPr/>
          </p:nvSpPr>
          <p:spPr>
            <a:xfrm rot="-5400000">
              <a:off x="4276308" y="47565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32"/>
            <p:cNvSpPr/>
            <p:nvPr/>
          </p:nvSpPr>
          <p:spPr>
            <a:xfrm rot="-5400000">
              <a:off x="4276308" y="47565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32"/>
            <p:cNvSpPr/>
            <p:nvPr/>
          </p:nvSpPr>
          <p:spPr>
            <a:xfrm rot="-5400000">
              <a:off x="3894793" y="458362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32"/>
            <p:cNvSpPr/>
            <p:nvPr/>
          </p:nvSpPr>
          <p:spPr>
            <a:xfrm rot="-5400000">
              <a:off x="4061372" y="454785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7" name="Google Shape;4977;p32"/>
            <p:cNvSpPr/>
            <p:nvPr/>
          </p:nvSpPr>
          <p:spPr>
            <a:xfrm rot="-5400000">
              <a:off x="4061372" y="45477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8" name="Google Shape;4978;p32"/>
            <p:cNvSpPr/>
            <p:nvPr/>
          </p:nvSpPr>
          <p:spPr>
            <a:xfrm rot="-5400000">
              <a:off x="345685" y="4794142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32"/>
            <p:cNvSpPr/>
            <p:nvPr/>
          </p:nvSpPr>
          <p:spPr>
            <a:xfrm rot="-5400000">
              <a:off x="343693" y="479209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32"/>
            <p:cNvSpPr/>
            <p:nvPr/>
          </p:nvSpPr>
          <p:spPr>
            <a:xfrm rot="-5400000">
              <a:off x="5141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32"/>
            <p:cNvSpPr/>
            <p:nvPr/>
          </p:nvSpPr>
          <p:spPr>
            <a:xfrm rot="-5400000">
              <a:off x="5141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2" name="Google Shape;4982;p32"/>
            <p:cNvSpPr/>
            <p:nvPr/>
          </p:nvSpPr>
          <p:spPr>
            <a:xfrm rot="-5400000">
              <a:off x="514166" y="47539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3" name="Google Shape;4983;p32"/>
            <p:cNvSpPr/>
            <p:nvPr/>
          </p:nvSpPr>
          <p:spPr>
            <a:xfrm rot="-5400000">
              <a:off x="514136" y="47538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32"/>
            <p:cNvSpPr/>
            <p:nvPr/>
          </p:nvSpPr>
          <p:spPr>
            <a:xfrm rot="-5400000">
              <a:off x="7219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32"/>
            <p:cNvSpPr/>
            <p:nvPr/>
          </p:nvSpPr>
          <p:spPr>
            <a:xfrm rot="-5400000">
              <a:off x="7219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32"/>
            <p:cNvSpPr/>
            <p:nvPr/>
          </p:nvSpPr>
          <p:spPr>
            <a:xfrm rot="-5400000">
              <a:off x="-70688" y="479467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32"/>
            <p:cNvSpPr/>
            <p:nvPr/>
          </p:nvSpPr>
          <p:spPr>
            <a:xfrm rot="-5400000">
              <a:off x="-72679" y="4792627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8" name="Google Shape;4988;p32"/>
            <p:cNvSpPr/>
            <p:nvPr/>
          </p:nvSpPr>
          <p:spPr>
            <a:xfrm rot="-5400000">
              <a:off x="97882" y="51710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9" name="Google Shape;4989;p32"/>
            <p:cNvSpPr/>
            <p:nvPr/>
          </p:nvSpPr>
          <p:spPr>
            <a:xfrm rot="-5400000">
              <a:off x="97852" y="51710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32"/>
            <p:cNvSpPr/>
            <p:nvPr/>
          </p:nvSpPr>
          <p:spPr>
            <a:xfrm rot="-5400000">
              <a:off x="97912" y="475433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32"/>
            <p:cNvSpPr/>
            <p:nvPr/>
          </p:nvSpPr>
          <p:spPr>
            <a:xfrm rot="-5400000">
              <a:off x="97882" y="47543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32"/>
            <p:cNvSpPr/>
            <p:nvPr/>
          </p:nvSpPr>
          <p:spPr>
            <a:xfrm rot="-5400000">
              <a:off x="305741" y="49632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32"/>
            <p:cNvSpPr/>
            <p:nvPr/>
          </p:nvSpPr>
          <p:spPr>
            <a:xfrm rot="-5400000">
              <a:off x="305712" y="496320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4" name="Google Shape;4994;p32"/>
            <p:cNvSpPr/>
            <p:nvPr/>
          </p:nvSpPr>
          <p:spPr>
            <a:xfrm rot="-5400000">
              <a:off x="2018071" y="479533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5" name="Google Shape;4995;p32"/>
            <p:cNvSpPr/>
            <p:nvPr/>
          </p:nvSpPr>
          <p:spPr>
            <a:xfrm rot="-5400000">
              <a:off x="2016169" y="4793251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32"/>
            <p:cNvSpPr/>
            <p:nvPr/>
          </p:nvSpPr>
          <p:spPr>
            <a:xfrm rot="-5400000">
              <a:off x="21866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32"/>
            <p:cNvSpPr/>
            <p:nvPr/>
          </p:nvSpPr>
          <p:spPr>
            <a:xfrm rot="-5400000">
              <a:off x="21866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32"/>
            <p:cNvSpPr/>
            <p:nvPr/>
          </p:nvSpPr>
          <p:spPr>
            <a:xfrm rot="-5400000">
              <a:off x="218661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9" name="Google Shape;4999;p32"/>
            <p:cNvSpPr/>
            <p:nvPr/>
          </p:nvSpPr>
          <p:spPr>
            <a:xfrm rot="-5400000">
              <a:off x="218664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0" name="Google Shape;5000;p32"/>
            <p:cNvSpPr/>
            <p:nvPr/>
          </p:nvSpPr>
          <p:spPr>
            <a:xfrm rot="-5400000">
              <a:off x="239447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32"/>
            <p:cNvSpPr/>
            <p:nvPr/>
          </p:nvSpPr>
          <p:spPr>
            <a:xfrm rot="-5400000">
              <a:off x="239444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2" name="Google Shape;5002;p32"/>
            <p:cNvSpPr/>
            <p:nvPr/>
          </p:nvSpPr>
          <p:spPr>
            <a:xfrm rot="-5400000">
              <a:off x="1601758" y="479580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3" name="Google Shape;5003;p32"/>
            <p:cNvSpPr/>
            <p:nvPr/>
          </p:nvSpPr>
          <p:spPr>
            <a:xfrm rot="-5400000">
              <a:off x="1599737" y="4793845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32"/>
            <p:cNvSpPr/>
            <p:nvPr/>
          </p:nvSpPr>
          <p:spPr>
            <a:xfrm rot="-5400000">
              <a:off x="17703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32"/>
            <p:cNvSpPr/>
            <p:nvPr/>
          </p:nvSpPr>
          <p:spPr>
            <a:xfrm rot="-5400000">
              <a:off x="17703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32"/>
            <p:cNvSpPr/>
            <p:nvPr/>
          </p:nvSpPr>
          <p:spPr>
            <a:xfrm rot="-5400000">
              <a:off x="17703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32"/>
            <p:cNvSpPr/>
            <p:nvPr/>
          </p:nvSpPr>
          <p:spPr>
            <a:xfrm rot="-5400000">
              <a:off x="17703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8" name="Google Shape;5008;p32"/>
            <p:cNvSpPr/>
            <p:nvPr/>
          </p:nvSpPr>
          <p:spPr>
            <a:xfrm rot="-5400000">
              <a:off x="1978187" y="49643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9" name="Google Shape;5009;p32"/>
            <p:cNvSpPr/>
            <p:nvPr/>
          </p:nvSpPr>
          <p:spPr>
            <a:xfrm rot="-5400000">
              <a:off x="1978157" y="49643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32"/>
            <p:cNvSpPr/>
            <p:nvPr/>
          </p:nvSpPr>
          <p:spPr>
            <a:xfrm rot="-5400000">
              <a:off x="1181848" y="47960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32"/>
            <p:cNvSpPr/>
            <p:nvPr/>
          </p:nvSpPr>
          <p:spPr>
            <a:xfrm rot="-5400000">
              <a:off x="1179946" y="479399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32"/>
            <p:cNvSpPr/>
            <p:nvPr/>
          </p:nvSpPr>
          <p:spPr>
            <a:xfrm rot="-5400000">
              <a:off x="1350418" y="51724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3" name="Google Shape;5013;p32"/>
            <p:cNvSpPr/>
            <p:nvPr/>
          </p:nvSpPr>
          <p:spPr>
            <a:xfrm rot="-5400000">
              <a:off x="1350418" y="51723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4" name="Google Shape;5014;p32"/>
            <p:cNvSpPr/>
            <p:nvPr/>
          </p:nvSpPr>
          <p:spPr>
            <a:xfrm rot="-5400000">
              <a:off x="13503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32"/>
            <p:cNvSpPr/>
            <p:nvPr/>
          </p:nvSpPr>
          <p:spPr>
            <a:xfrm rot="-5400000">
              <a:off x="13503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32"/>
            <p:cNvSpPr/>
            <p:nvPr/>
          </p:nvSpPr>
          <p:spPr>
            <a:xfrm rot="-5400000">
              <a:off x="1558248" y="49646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32"/>
            <p:cNvSpPr/>
            <p:nvPr/>
          </p:nvSpPr>
          <p:spPr>
            <a:xfrm rot="-5400000">
              <a:off x="1558248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8" name="Google Shape;5018;p32"/>
            <p:cNvSpPr/>
            <p:nvPr/>
          </p:nvSpPr>
          <p:spPr>
            <a:xfrm rot="-5400000">
              <a:off x="765564" y="479652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9" name="Google Shape;5019;p32"/>
            <p:cNvSpPr/>
            <p:nvPr/>
          </p:nvSpPr>
          <p:spPr>
            <a:xfrm rot="-5400000">
              <a:off x="763573" y="479458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32"/>
            <p:cNvSpPr/>
            <p:nvPr/>
          </p:nvSpPr>
          <p:spPr>
            <a:xfrm rot="-5400000">
              <a:off x="9341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32"/>
            <p:cNvSpPr/>
            <p:nvPr/>
          </p:nvSpPr>
          <p:spPr>
            <a:xfrm rot="-5400000">
              <a:off x="9341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2" name="Google Shape;5022;p32"/>
            <p:cNvSpPr/>
            <p:nvPr/>
          </p:nvSpPr>
          <p:spPr>
            <a:xfrm rot="-5400000">
              <a:off x="9341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3" name="Google Shape;5023;p32"/>
            <p:cNvSpPr/>
            <p:nvPr/>
          </p:nvSpPr>
          <p:spPr>
            <a:xfrm rot="-5400000">
              <a:off x="9341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32"/>
            <p:cNvSpPr/>
            <p:nvPr/>
          </p:nvSpPr>
          <p:spPr>
            <a:xfrm rot="-5400000">
              <a:off x="11419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5" name="Google Shape;5025;p32"/>
            <p:cNvSpPr/>
            <p:nvPr/>
          </p:nvSpPr>
          <p:spPr>
            <a:xfrm rot="-5400000">
              <a:off x="11419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6" name="Google Shape;5026;p32"/>
            <p:cNvSpPr/>
            <p:nvPr/>
          </p:nvSpPr>
          <p:spPr>
            <a:xfrm rot="-5400000">
              <a:off x="3690546" y="479399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32"/>
            <p:cNvSpPr/>
            <p:nvPr/>
          </p:nvSpPr>
          <p:spPr>
            <a:xfrm rot="-5400000">
              <a:off x="3688555" y="479206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32"/>
            <p:cNvSpPr/>
            <p:nvPr/>
          </p:nvSpPr>
          <p:spPr>
            <a:xfrm rot="-5400000">
              <a:off x="38590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32"/>
            <p:cNvSpPr/>
            <p:nvPr/>
          </p:nvSpPr>
          <p:spPr>
            <a:xfrm rot="-5400000">
              <a:off x="38590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0" name="Google Shape;5030;p32"/>
            <p:cNvSpPr/>
            <p:nvPr/>
          </p:nvSpPr>
          <p:spPr>
            <a:xfrm rot="-5400000">
              <a:off x="3859087" y="47537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1" name="Google Shape;5031;p32"/>
            <p:cNvSpPr/>
            <p:nvPr/>
          </p:nvSpPr>
          <p:spPr>
            <a:xfrm rot="-5400000">
              <a:off x="4066916" y="496255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32"/>
            <p:cNvSpPr/>
            <p:nvPr/>
          </p:nvSpPr>
          <p:spPr>
            <a:xfrm rot="-5400000">
              <a:off x="4066946" y="49625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32"/>
            <p:cNvSpPr/>
            <p:nvPr/>
          </p:nvSpPr>
          <p:spPr>
            <a:xfrm rot="-5400000">
              <a:off x="3274144" y="479455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32"/>
            <p:cNvSpPr/>
            <p:nvPr/>
          </p:nvSpPr>
          <p:spPr>
            <a:xfrm rot="-5400000">
              <a:off x="3272271" y="479250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5" name="Google Shape;5035;p32"/>
            <p:cNvSpPr/>
            <p:nvPr/>
          </p:nvSpPr>
          <p:spPr>
            <a:xfrm rot="-5400000">
              <a:off x="34427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6" name="Google Shape;5036;p32"/>
            <p:cNvSpPr/>
            <p:nvPr/>
          </p:nvSpPr>
          <p:spPr>
            <a:xfrm rot="-5400000">
              <a:off x="34427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32"/>
            <p:cNvSpPr/>
            <p:nvPr/>
          </p:nvSpPr>
          <p:spPr>
            <a:xfrm rot="-5400000">
              <a:off x="3442773" y="47543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8" name="Google Shape;5038;p32"/>
            <p:cNvSpPr/>
            <p:nvPr/>
          </p:nvSpPr>
          <p:spPr>
            <a:xfrm rot="-5400000">
              <a:off x="3442773" y="475424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9" name="Google Shape;5039;p32"/>
            <p:cNvSpPr/>
            <p:nvPr/>
          </p:nvSpPr>
          <p:spPr>
            <a:xfrm rot="-5400000">
              <a:off x="36506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32"/>
            <p:cNvSpPr/>
            <p:nvPr/>
          </p:nvSpPr>
          <p:spPr>
            <a:xfrm rot="-5400000">
              <a:off x="36506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32"/>
            <p:cNvSpPr/>
            <p:nvPr/>
          </p:nvSpPr>
          <p:spPr>
            <a:xfrm rot="-5400000">
              <a:off x="2854264" y="4794737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2" name="Google Shape;5042;p32"/>
            <p:cNvSpPr/>
            <p:nvPr/>
          </p:nvSpPr>
          <p:spPr>
            <a:xfrm rot="-5400000">
              <a:off x="2852362" y="479283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3" name="Google Shape;5043;p32"/>
            <p:cNvSpPr/>
            <p:nvPr/>
          </p:nvSpPr>
          <p:spPr>
            <a:xfrm rot="-5400000">
              <a:off x="30228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32"/>
            <p:cNvSpPr/>
            <p:nvPr/>
          </p:nvSpPr>
          <p:spPr>
            <a:xfrm rot="-5400000">
              <a:off x="30228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32"/>
            <p:cNvSpPr/>
            <p:nvPr/>
          </p:nvSpPr>
          <p:spPr>
            <a:xfrm rot="-5400000">
              <a:off x="30228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6" name="Google Shape;5046;p32"/>
            <p:cNvSpPr/>
            <p:nvPr/>
          </p:nvSpPr>
          <p:spPr>
            <a:xfrm rot="-5400000">
              <a:off x="30228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7" name="Google Shape;5047;p32"/>
            <p:cNvSpPr/>
            <p:nvPr/>
          </p:nvSpPr>
          <p:spPr>
            <a:xfrm rot="-5400000">
              <a:off x="32307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32"/>
            <p:cNvSpPr/>
            <p:nvPr/>
          </p:nvSpPr>
          <p:spPr>
            <a:xfrm rot="-5400000">
              <a:off x="32307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32"/>
            <p:cNvSpPr/>
            <p:nvPr/>
          </p:nvSpPr>
          <p:spPr>
            <a:xfrm rot="-5400000">
              <a:off x="2437980" y="479536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0" name="Google Shape;5050;p32"/>
            <p:cNvSpPr/>
            <p:nvPr/>
          </p:nvSpPr>
          <p:spPr>
            <a:xfrm rot="-5400000">
              <a:off x="2435989" y="479331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1" name="Google Shape;5051;p32"/>
            <p:cNvSpPr/>
            <p:nvPr/>
          </p:nvSpPr>
          <p:spPr>
            <a:xfrm rot="-5400000">
              <a:off x="26065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32"/>
            <p:cNvSpPr/>
            <p:nvPr/>
          </p:nvSpPr>
          <p:spPr>
            <a:xfrm rot="-5400000">
              <a:off x="26065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32"/>
            <p:cNvSpPr/>
            <p:nvPr/>
          </p:nvSpPr>
          <p:spPr>
            <a:xfrm rot="-5400000">
              <a:off x="260649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32"/>
            <p:cNvSpPr/>
            <p:nvPr/>
          </p:nvSpPr>
          <p:spPr>
            <a:xfrm rot="-5400000">
              <a:off x="260652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5" name="Google Shape;5055;p32"/>
            <p:cNvSpPr/>
            <p:nvPr/>
          </p:nvSpPr>
          <p:spPr>
            <a:xfrm rot="-5400000">
              <a:off x="2814350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6" name="Google Shape;5056;p32"/>
            <p:cNvSpPr/>
            <p:nvPr/>
          </p:nvSpPr>
          <p:spPr>
            <a:xfrm rot="-5400000">
              <a:off x="281432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32"/>
            <p:cNvSpPr/>
            <p:nvPr/>
          </p:nvSpPr>
          <p:spPr>
            <a:xfrm rot="-5400000">
              <a:off x="133902" y="458782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32"/>
            <p:cNvSpPr/>
            <p:nvPr/>
          </p:nvSpPr>
          <p:spPr>
            <a:xfrm rot="-5400000">
              <a:off x="131822" y="4585808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32"/>
            <p:cNvSpPr/>
            <p:nvPr/>
          </p:nvSpPr>
          <p:spPr>
            <a:xfrm rot="-5400000">
              <a:off x="3024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0" name="Google Shape;5060;p32"/>
            <p:cNvSpPr/>
            <p:nvPr/>
          </p:nvSpPr>
          <p:spPr>
            <a:xfrm rot="-5400000">
              <a:off x="3024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1" name="Google Shape;5061;p32"/>
            <p:cNvSpPr/>
            <p:nvPr/>
          </p:nvSpPr>
          <p:spPr>
            <a:xfrm rot="-5400000">
              <a:off x="3024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32"/>
            <p:cNvSpPr/>
            <p:nvPr/>
          </p:nvSpPr>
          <p:spPr>
            <a:xfrm rot="-5400000">
              <a:off x="3024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3" name="Google Shape;5063;p32"/>
            <p:cNvSpPr/>
            <p:nvPr/>
          </p:nvSpPr>
          <p:spPr>
            <a:xfrm rot="-5400000">
              <a:off x="5103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4" name="Google Shape;5064;p32"/>
            <p:cNvSpPr/>
            <p:nvPr/>
          </p:nvSpPr>
          <p:spPr>
            <a:xfrm rot="-5400000">
              <a:off x="5103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32"/>
            <p:cNvSpPr/>
            <p:nvPr/>
          </p:nvSpPr>
          <p:spPr>
            <a:xfrm rot="-5400000">
              <a:off x="-282471" y="458830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32"/>
            <p:cNvSpPr/>
            <p:nvPr/>
          </p:nvSpPr>
          <p:spPr>
            <a:xfrm rot="-5400000">
              <a:off x="-284432" y="4586284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7" name="Google Shape;5067;p32"/>
            <p:cNvSpPr/>
            <p:nvPr/>
          </p:nvSpPr>
          <p:spPr>
            <a:xfrm rot="-5400000">
              <a:off x="93899" y="47568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8" name="Google Shape;5068;p32"/>
            <p:cNvSpPr/>
            <p:nvPr/>
          </p:nvSpPr>
          <p:spPr>
            <a:xfrm rot="-5400000">
              <a:off x="93929" y="475677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32"/>
            <p:cNvSpPr/>
            <p:nvPr/>
          </p:nvSpPr>
          <p:spPr>
            <a:xfrm rot="-5400000">
              <a:off x="1806288" y="4588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32"/>
            <p:cNvSpPr/>
            <p:nvPr/>
          </p:nvSpPr>
          <p:spPr>
            <a:xfrm rot="-5400000">
              <a:off x="1804386" y="4586819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32"/>
            <p:cNvSpPr/>
            <p:nvPr/>
          </p:nvSpPr>
          <p:spPr>
            <a:xfrm rot="-5400000">
              <a:off x="19748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2" name="Google Shape;5072;p32"/>
            <p:cNvSpPr/>
            <p:nvPr/>
          </p:nvSpPr>
          <p:spPr>
            <a:xfrm rot="-5400000">
              <a:off x="19748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3" name="Google Shape;5073;p32"/>
            <p:cNvSpPr/>
            <p:nvPr/>
          </p:nvSpPr>
          <p:spPr>
            <a:xfrm rot="-5400000">
              <a:off x="197482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32"/>
            <p:cNvSpPr/>
            <p:nvPr/>
          </p:nvSpPr>
          <p:spPr>
            <a:xfrm rot="-5400000">
              <a:off x="197482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32"/>
            <p:cNvSpPr/>
            <p:nvPr/>
          </p:nvSpPr>
          <p:spPr>
            <a:xfrm rot="-5400000">
              <a:off x="21826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32"/>
            <p:cNvSpPr/>
            <p:nvPr/>
          </p:nvSpPr>
          <p:spPr>
            <a:xfrm rot="-5400000">
              <a:off x="21826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7" name="Google Shape;5077;p32"/>
            <p:cNvSpPr/>
            <p:nvPr/>
          </p:nvSpPr>
          <p:spPr>
            <a:xfrm rot="-5400000">
              <a:off x="1390034" y="4589434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8" name="Google Shape;5078;p32"/>
            <p:cNvSpPr/>
            <p:nvPr/>
          </p:nvSpPr>
          <p:spPr>
            <a:xfrm rot="-5400000">
              <a:off x="1387984" y="4587443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32"/>
            <p:cNvSpPr/>
            <p:nvPr/>
          </p:nvSpPr>
          <p:spPr>
            <a:xfrm rot="-5400000">
              <a:off x="1558575" y="49658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32"/>
            <p:cNvSpPr/>
            <p:nvPr/>
          </p:nvSpPr>
          <p:spPr>
            <a:xfrm rot="-5400000">
              <a:off x="1558575" y="49657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1" name="Google Shape;5081;p32"/>
            <p:cNvSpPr/>
            <p:nvPr/>
          </p:nvSpPr>
          <p:spPr>
            <a:xfrm rot="-5400000">
              <a:off x="15585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2" name="Google Shape;5082;p32"/>
            <p:cNvSpPr/>
            <p:nvPr/>
          </p:nvSpPr>
          <p:spPr>
            <a:xfrm rot="-5400000">
              <a:off x="15585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32"/>
            <p:cNvSpPr/>
            <p:nvPr/>
          </p:nvSpPr>
          <p:spPr>
            <a:xfrm rot="-5400000">
              <a:off x="1766375" y="47580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32"/>
            <p:cNvSpPr/>
            <p:nvPr/>
          </p:nvSpPr>
          <p:spPr>
            <a:xfrm rot="-5400000">
              <a:off x="1766375" y="47579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32"/>
            <p:cNvSpPr/>
            <p:nvPr/>
          </p:nvSpPr>
          <p:spPr>
            <a:xfrm rot="-5400000">
              <a:off x="970125" y="458970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6" name="Google Shape;5086;p32"/>
            <p:cNvSpPr/>
            <p:nvPr/>
          </p:nvSpPr>
          <p:spPr>
            <a:xfrm rot="-5400000">
              <a:off x="968163" y="458762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7" name="Google Shape;5087;p32"/>
            <p:cNvSpPr/>
            <p:nvPr/>
          </p:nvSpPr>
          <p:spPr>
            <a:xfrm rot="-5400000">
              <a:off x="11386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32"/>
            <p:cNvSpPr/>
            <p:nvPr/>
          </p:nvSpPr>
          <p:spPr>
            <a:xfrm rot="-5400000">
              <a:off x="11386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32"/>
            <p:cNvSpPr/>
            <p:nvPr/>
          </p:nvSpPr>
          <p:spPr>
            <a:xfrm rot="-5400000">
              <a:off x="1138606" y="45494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32"/>
            <p:cNvSpPr/>
            <p:nvPr/>
          </p:nvSpPr>
          <p:spPr>
            <a:xfrm rot="-5400000">
              <a:off x="1138576" y="45493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1" name="Google Shape;5091;p32"/>
            <p:cNvSpPr/>
            <p:nvPr/>
          </p:nvSpPr>
          <p:spPr>
            <a:xfrm rot="-5400000">
              <a:off x="13464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2" name="Google Shape;5092;p32"/>
            <p:cNvSpPr/>
            <p:nvPr/>
          </p:nvSpPr>
          <p:spPr>
            <a:xfrm rot="-5400000">
              <a:off x="13464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32"/>
            <p:cNvSpPr/>
            <p:nvPr/>
          </p:nvSpPr>
          <p:spPr>
            <a:xfrm rot="-5400000">
              <a:off x="553722" y="459020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32"/>
            <p:cNvSpPr/>
            <p:nvPr/>
          </p:nvSpPr>
          <p:spPr>
            <a:xfrm rot="-5400000">
              <a:off x="551761" y="4588186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32"/>
            <p:cNvSpPr/>
            <p:nvPr/>
          </p:nvSpPr>
          <p:spPr>
            <a:xfrm rot="-5400000">
              <a:off x="722322" y="496665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32"/>
            <p:cNvSpPr/>
            <p:nvPr/>
          </p:nvSpPr>
          <p:spPr>
            <a:xfrm rot="-5400000">
              <a:off x="722293" y="4966566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7" name="Google Shape;5097;p32"/>
            <p:cNvSpPr/>
            <p:nvPr/>
          </p:nvSpPr>
          <p:spPr>
            <a:xfrm rot="-5400000">
              <a:off x="7223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8" name="Google Shape;5098;p32"/>
            <p:cNvSpPr/>
            <p:nvPr/>
          </p:nvSpPr>
          <p:spPr>
            <a:xfrm rot="-5400000">
              <a:off x="7223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32"/>
            <p:cNvSpPr/>
            <p:nvPr/>
          </p:nvSpPr>
          <p:spPr>
            <a:xfrm rot="-5400000">
              <a:off x="930182" y="475879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32"/>
            <p:cNvSpPr/>
            <p:nvPr/>
          </p:nvSpPr>
          <p:spPr>
            <a:xfrm rot="-5400000">
              <a:off x="930152" y="47587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32"/>
            <p:cNvSpPr/>
            <p:nvPr/>
          </p:nvSpPr>
          <p:spPr>
            <a:xfrm rot="-5400000">
              <a:off x="3478764" y="458762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32"/>
            <p:cNvSpPr/>
            <p:nvPr/>
          </p:nvSpPr>
          <p:spPr>
            <a:xfrm rot="-5400000">
              <a:off x="3476713" y="4585689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3" name="Google Shape;5103;p32"/>
            <p:cNvSpPr/>
            <p:nvPr/>
          </p:nvSpPr>
          <p:spPr>
            <a:xfrm rot="-5400000">
              <a:off x="3647274" y="496409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4" name="Google Shape;5104;p32"/>
            <p:cNvSpPr/>
            <p:nvPr/>
          </p:nvSpPr>
          <p:spPr>
            <a:xfrm rot="-5400000">
              <a:off x="3647304" y="496401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32"/>
            <p:cNvSpPr/>
            <p:nvPr/>
          </p:nvSpPr>
          <p:spPr>
            <a:xfrm rot="-5400000">
              <a:off x="36473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6" name="Google Shape;5106;p32"/>
            <p:cNvSpPr/>
            <p:nvPr/>
          </p:nvSpPr>
          <p:spPr>
            <a:xfrm rot="-5400000">
              <a:off x="36473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7" name="Google Shape;5107;p32"/>
            <p:cNvSpPr/>
            <p:nvPr/>
          </p:nvSpPr>
          <p:spPr>
            <a:xfrm rot="-5400000">
              <a:off x="3855134" y="475630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32"/>
            <p:cNvSpPr/>
            <p:nvPr/>
          </p:nvSpPr>
          <p:spPr>
            <a:xfrm rot="-5400000">
              <a:off x="3855134" y="475374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32"/>
            <p:cNvSpPr/>
            <p:nvPr/>
          </p:nvSpPr>
          <p:spPr>
            <a:xfrm rot="-5400000">
              <a:off x="3062391" y="45882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32"/>
            <p:cNvSpPr/>
            <p:nvPr/>
          </p:nvSpPr>
          <p:spPr>
            <a:xfrm rot="-5400000">
              <a:off x="3060400" y="45861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1" name="Google Shape;5111;p32"/>
            <p:cNvSpPr/>
            <p:nvPr/>
          </p:nvSpPr>
          <p:spPr>
            <a:xfrm rot="-5400000">
              <a:off x="32309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2" name="Google Shape;5112;p32"/>
            <p:cNvSpPr/>
            <p:nvPr/>
          </p:nvSpPr>
          <p:spPr>
            <a:xfrm rot="-5400000">
              <a:off x="32309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32"/>
            <p:cNvSpPr/>
            <p:nvPr/>
          </p:nvSpPr>
          <p:spPr>
            <a:xfrm rot="-5400000">
              <a:off x="32309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32"/>
            <p:cNvSpPr/>
            <p:nvPr/>
          </p:nvSpPr>
          <p:spPr>
            <a:xfrm rot="-5400000">
              <a:off x="32309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32"/>
            <p:cNvSpPr/>
            <p:nvPr/>
          </p:nvSpPr>
          <p:spPr>
            <a:xfrm rot="-5400000">
              <a:off x="34388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6" name="Google Shape;5116;p32"/>
            <p:cNvSpPr/>
            <p:nvPr/>
          </p:nvSpPr>
          <p:spPr>
            <a:xfrm rot="-5400000">
              <a:off x="34388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7" name="Google Shape;5117;p32"/>
            <p:cNvSpPr/>
            <p:nvPr/>
          </p:nvSpPr>
          <p:spPr>
            <a:xfrm rot="-5400000">
              <a:off x="2642481" y="458842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32"/>
            <p:cNvSpPr/>
            <p:nvPr/>
          </p:nvSpPr>
          <p:spPr>
            <a:xfrm rot="-5400000">
              <a:off x="2640579" y="458646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32"/>
            <p:cNvSpPr/>
            <p:nvPr/>
          </p:nvSpPr>
          <p:spPr>
            <a:xfrm rot="-5400000">
              <a:off x="2811052" y="496484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0" name="Google Shape;5120;p32"/>
            <p:cNvSpPr/>
            <p:nvPr/>
          </p:nvSpPr>
          <p:spPr>
            <a:xfrm rot="-5400000">
              <a:off x="2811052" y="49647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1" name="Google Shape;5121;p32"/>
            <p:cNvSpPr/>
            <p:nvPr/>
          </p:nvSpPr>
          <p:spPr>
            <a:xfrm rot="-5400000">
              <a:off x="28110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32"/>
            <p:cNvSpPr/>
            <p:nvPr/>
          </p:nvSpPr>
          <p:spPr>
            <a:xfrm rot="-5400000">
              <a:off x="28110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32"/>
            <p:cNvSpPr/>
            <p:nvPr/>
          </p:nvSpPr>
          <p:spPr>
            <a:xfrm rot="-5400000">
              <a:off x="30189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32"/>
            <p:cNvSpPr/>
            <p:nvPr/>
          </p:nvSpPr>
          <p:spPr>
            <a:xfrm rot="-5400000">
              <a:off x="30189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32"/>
            <p:cNvSpPr/>
            <p:nvPr/>
          </p:nvSpPr>
          <p:spPr>
            <a:xfrm rot="-5400000">
              <a:off x="2226168" y="45889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32"/>
            <p:cNvSpPr/>
            <p:nvPr/>
          </p:nvSpPr>
          <p:spPr>
            <a:xfrm rot="-5400000">
              <a:off x="2224236" y="4586967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32"/>
            <p:cNvSpPr/>
            <p:nvPr/>
          </p:nvSpPr>
          <p:spPr>
            <a:xfrm rot="-5400000">
              <a:off x="23947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8" name="Google Shape;5128;p32"/>
            <p:cNvSpPr/>
            <p:nvPr/>
          </p:nvSpPr>
          <p:spPr>
            <a:xfrm rot="-5400000">
              <a:off x="23947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9" name="Google Shape;5129;p32"/>
            <p:cNvSpPr/>
            <p:nvPr/>
          </p:nvSpPr>
          <p:spPr>
            <a:xfrm rot="-5400000">
              <a:off x="2394768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32"/>
            <p:cNvSpPr/>
            <p:nvPr/>
          </p:nvSpPr>
          <p:spPr>
            <a:xfrm rot="-5400000">
              <a:off x="2394768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32"/>
            <p:cNvSpPr/>
            <p:nvPr/>
          </p:nvSpPr>
          <p:spPr>
            <a:xfrm rot="-5400000">
              <a:off x="26025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32"/>
            <p:cNvSpPr/>
            <p:nvPr/>
          </p:nvSpPr>
          <p:spPr>
            <a:xfrm rot="-5400000">
              <a:off x="26025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32"/>
            <p:cNvSpPr/>
            <p:nvPr/>
          </p:nvSpPr>
          <p:spPr>
            <a:xfrm rot="-5400000">
              <a:off x="4104937" y="4791297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4" name="Google Shape;5134;p32"/>
            <p:cNvSpPr/>
            <p:nvPr/>
          </p:nvSpPr>
          <p:spPr>
            <a:xfrm rot="-5400000">
              <a:off x="42754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5" name="Google Shape;5135;p32"/>
            <p:cNvSpPr/>
            <p:nvPr/>
          </p:nvSpPr>
          <p:spPr>
            <a:xfrm rot="-5400000">
              <a:off x="42754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32"/>
            <p:cNvSpPr/>
            <p:nvPr/>
          </p:nvSpPr>
          <p:spPr>
            <a:xfrm rot="-5400000">
              <a:off x="4271516" y="475553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32"/>
            <p:cNvSpPr/>
            <p:nvPr/>
          </p:nvSpPr>
          <p:spPr>
            <a:xfrm rot="-5400000">
              <a:off x="4271516" y="47554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5138" name="Google Shape;5138;p32"/>
            <p:cNvCxnSpPr/>
            <p:nvPr/>
          </p:nvCxnSpPr>
          <p:spPr>
            <a:xfrm rot="10800000">
              <a:off x="-175900" y="4547350"/>
              <a:ext cx="9375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139" name="Shape 5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0" name="Google Shape;5140;p33"/>
          <p:cNvSpPr txBox="1"/>
          <p:nvPr>
            <p:ph type="title"/>
          </p:nvPr>
        </p:nvSpPr>
        <p:spPr>
          <a:xfrm>
            <a:off x="4107575" y="1591200"/>
            <a:ext cx="4094700" cy="196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141" name="Google Shape;5141;p33"/>
          <p:cNvSpPr/>
          <p:nvPr>
            <p:ph idx="2" type="pic"/>
          </p:nvPr>
        </p:nvSpPr>
        <p:spPr>
          <a:xfrm>
            <a:off x="0" y="-6500"/>
            <a:ext cx="36624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5142" name="Google Shape;5142;p33"/>
          <p:cNvGrpSpPr/>
          <p:nvPr/>
        </p:nvGrpSpPr>
        <p:grpSpPr>
          <a:xfrm>
            <a:off x="8582388" y="-36903"/>
            <a:ext cx="874864" cy="5547331"/>
            <a:chOff x="8582388" y="-36903"/>
            <a:chExt cx="874864" cy="5547331"/>
          </a:xfrm>
        </p:grpSpPr>
        <p:grpSp>
          <p:nvGrpSpPr>
            <p:cNvPr id="5143" name="Google Shape;5143;p33"/>
            <p:cNvGrpSpPr/>
            <p:nvPr/>
          </p:nvGrpSpPr>
          <p:grpSpPr>
            <a:xfrm flipH="1">
              <a:off x="8582404" y="-8"/>
              <a:ext cx="874848" cy="5510437"/>
              <a:chOff x="-161630" y="1742892"/>
              <a:chExt cx="874848" cy="5510437"/>
            </a:xfrm>
          </p:grpSpPr>
          <p:grpSp>
            <p:nvGrpSpPr>
              <p:cNvPr id="5144" name="Google Shape;5144;p33"/>
              <p:cNvGrpSpPr/>
              <p:nvPr/>
            </p:nvGrpSpPr>
            <p:grpSpPr>
              <a:xfrm flipH="1" rot="10800000">
                <a:off x="-161630" y="1742892"/>
                <a:ext cx="874848" cy="5510437"/>
                <a:chOff x="-161597" y="-33720"/>
                <a:chExt cx="828926" cy="5221183"/>
              </a:xfrm>
            </p:grpSpPr>
            <p:sp>
              <p:nvSpPr>
                <p:cNvPr id="5145" name="Google Shape;5145;p33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6" name="Google Shape;5146;p33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7" name="Google Shape;5147;p33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8" name="Google Shape;5148;p33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49" name="Google Shape;5149;p33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0" name="Google Shape;5150;p33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1" name="Google Shape;5151;p33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2" name="Google Shape;5152;p33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3" name="Google Shape;5153;p33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4" name="Google Shape;5154;p33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5" name="Google Shape;5155;p33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6" name="Google Shape;5156;p33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7" name="Google Shape;5157;p33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8" name="Google Shape;5158;p33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59" name="Google Shape;5159;p33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0" name="Google Shape;5160;p33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1" name="Google Shape;5161;p33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2" name="Google Shape;5162;p33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3" name="Google Shape;5163;p33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4" name="Google Shape;5164;p33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5" name="Google Shape;5165;p33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6" name="Google Shape;5166;p33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7" name="Google Shape;5167;p33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8" name="Google Shape;5168;p33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69" name="Google Shape;5169;p33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0" name="Google Shape;5170;p33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1" name="Google Shape;5171;p33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2" name="Google Shape;5172;p33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3" name="Google Shape;5173;p33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4" name="Google Shape;5174;p33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5" name="Google Shape;5175;p33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6" name="Google Shape;5176;p33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7" name="Google Shape;5177;p33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8" name="Google Shape;5178;p33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79" name="Google Shape;5179;p33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0" name="Google Shape;5180;p33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1" name="Google Shape;5181;p33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2" name="Google Shape;5182;p33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3" name="Google Shape;5183;p33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4" name="Google Shape;5184;p33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5" name="Google Shape;5185;p33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6" name="Google Shape;5186;p33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7" name="Google Shape;5187;p33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8" name="Google Shape;5188;p33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89" name="Google Shape;5189;p33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0" name="Google Shape;5190;p33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1" name="Google Shape;5191;p33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2" name="Google Shape;5192;p33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3" name="Google Shape;5193;p33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4" name="Google Shape;5194;p33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5" name="Google Shape;5195;p33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6" name="Google Shape;5196;p33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7" name="Google Shape;5197;p33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8" name="Google Shape;5198;p33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99" name="Google Shape;5199;p33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0" name="Google Shape;5200;p33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1" name="Google Shape;5201;p33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2" name="Google Shape;5202;p33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3" name="Google Shape;5203;p33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4" name="Google Shape;5204;p33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5" name="Google Shape;5205;p33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6" name="Google Shape;5206;p33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7" name="Google Shape;5207;p33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8" name="Google Shape;5208;p33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09" name="Google Shape;5209;p33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0" name="Google Shape;5210;p33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1" name="Google Shape;5211;p33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2" name="Google Shape;5212;p33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3" name="Google Shape;5213;p33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4" name="Google Shape;5214;p33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5" name="Google Shape;5215;p33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6" name="Google Shape;5216;p33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7" name="Google Shape;5217;p33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8" name="Google Shape;5218;p33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19" name="Google Shape;5219;p33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0" name="Google Shape;5220;p33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1" name="Google Shape;5221;p33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2" name="Google Shape;5222;p33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3" name="Google Shape;5223;p33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4" name="Google Shape;5224;p33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5" name="Google Shape;5225;p33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6" name="Google Shape;5226;p33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7" name="Google Shape;5227;p33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8" name="Google Shape;5228;p33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29" name="Google Shape;5229;p33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0" name="Google Shape;5230;p33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1" name="Google Shape;5231;p33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2" name="Google Shape;5232;p33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3" name="Google Shape;5233;p33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4" name="Google Shape;5234;p33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5" name="Google Shape;5235;p33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6" name="Google Shape;5236;p33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7" name="Google Shape;5237;p33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8" name="Google Shape;5238;p33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39" name="Google Shape;5239;p33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0" name="Google Shape;5240;p33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1" name="Google Shape;5241;p33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2" name="Google Shape;5242;p33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3" name="Google Shape;5243;p33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4" name="Google Shape;5244;p33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5" name="Google Shape;5245;p33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6" name="Google Shape;5246;p33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7" name="Google Shape;5247;p33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8" name="Google Shape;5248;p33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49" name="Google Shape;5249;p33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0" name="Google Shape;5250;p33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1" name="Google Shape;5251;p33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2" name="Google Shape;5252;p33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3" name="Google Shape;5253;p33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4" name="Google Shape;5254;p33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5" name="Google Shape;5255;p33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6" name="Google Shape;5256;p33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7" name="Google Shape;5257;p33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8" name="Google Shape;5258;p33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59" name="Google Shape;5259;p33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0" name="Google Shape;5260;p33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1" name="Google Shape;5261;p33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2" name="Google Shape;5262;p33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3" name="Google Shape;5263;p33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4" name="Google Shape;5264;p33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5" name="Google Shape;5265;p33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6" name="Google Shape;5266;p33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7" name="Google Shape;5267;p33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8" name="Google Shape;5268;p33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69" name="Google Shape;5269;p33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0" name="Google Shape;5270;p33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1" name="Google Shape;5271;p33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2" name="Google Shape;5272;p33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3" name="Google Shape;5273;p33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4" name="Google Shape;5274;p33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5" name="Google Shape;5275;p33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6" name="Google Shape;5276;p33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7" name="Google Shape;5277;p33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8" name="Google Shape;5278;p33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79" name="Google Shape;5279;p33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0" name="Google Shape;5280;p33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1" name="Google Shape;5281;p33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2" name="Google Shape;5282;p33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3" name="Google Shape;5283;p33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4" name="Google Shape;5284;p33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5" name="Google Shape;5285;p33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6" name="Google Shape;5286;p33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7" name="Google Shape;5287;p33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8" name="Google Shape;5288;p33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89" name="Google Shape;5289;p33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0" name="Google Shape;5290;p33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1" name="Google Shape;5291;p33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2" name="Google Shape;5292;p33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3" name="Google Shape;5293;p33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4" name="Google Shape;5294;p33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5" name="Google Shape;5295;p33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6" name="Google Shape;5296;p33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7" name="Google Shape;5297;p33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8" name="Google Shape;5298;p33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9" name="Google Shape;5299;p33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0" name="Google Shape;5300;p33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1" name="Google Shape;5301;p33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2" name="Google Shape;5302;p33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3" name="Google Shape;5303;p33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4" name="Google Shape;5304;p33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5" name="Google Shape;5305;p33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6" name="Google Shape;5306;p33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7" name="Google Shape;5307;p33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8" name="Google Shape;5308;p33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9" name="Google Shape;5309;p33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0" name="Google Shape;5310;p33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1" name="Google Shape;5311;p33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2" name="Google Shape;5312;p33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3" name="Google Shape;5313;p33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4" name="Google Shape;5314;p33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5" name="Google Shape;5315;p33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6" name="Google Shape;5316;p33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7" name="Google Shape;5317;p33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8" name="Google Shape;5318;p33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19" name="Google Shape;5319;p33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0" name="Google Shape;5320;p33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1" name="Google Shape;5321;p33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2" name="Google Shape;5322;p33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3" name="Google Shape;5323;p33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4" name="Google Shape;5324;p33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5" name="Google Shape;5325;p33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6" name="Google Shape;5326;p33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7" name="Google Shape;5327;p33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8" name="Google Shape;5328;p33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29" name="Google Shape;5329;p33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0" name="Google Shape;5330;p33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1" name="Google Shape;5331;p33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2" name="Google Shape;5332;p33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3" name="Google Shape;5333;p33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4" name="Google Shape;5334;p33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5" name="Google Shape;5335;p33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6" name="Google Shape;5336;p33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7" name="Google Shape;5337;p33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8" name="Google Shape;5338;p33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39" name="Google Shape;5339;p33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0" name="Google Shape;5340;p33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1" name="Google Shape;5341;p33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2" name="Google Shape;5342;p33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3" name="Google Shape;5343;p33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4" name="Google Shape;5344;p33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5" name="Google Shape;5345;p33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6" name="Google Shape;5346;p33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7" name="Google Shape;5347;p33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348" name="Google Shape;5348;p33"/>
              <p:cNvSpPr/>
              <p:nvPr/>
            </p:nvSpPr>
            <p:spPr>
              <a:xfrm flipH="1" rot="10800000">
                <a:off x="-161625" y="1776552"/>
                <a:ext cx="419748" cy="419748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5349" name="Google Shape;5349;p33"/>
            <p:cNvCxnSpPr/>
            <p:nvPr/>
          </p:nvCxnSpPr>
          <p:spPr>
            <a:xfrm>
              <a:off x="8582388" y="-36903"/>
              <a:ext cx="0" cy="5217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350" name="Shape 5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1" name="Google Shape;5351;p34"/>
          <p:cNvSpPr txBox="1"/>
          <p:nvPr>
            <p:ph type="title"/>
          </p:nvPr>
        </p:nvSpPr>
        <p:spPr>
          <a:xfrm>
            <a:off x="2135550" y="1807888"/>
            <a:ext cx="4872900" cy="116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8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5352" name="Google Shape;5352;p34"/>
          <p:cNvSpPr txBox="1"/>
          <p:nvPr>
            <p:ph idx="1" type="subTitle"/>
          </p:nvPr>
        </p:nvSpPr>
        <p:spPr>
          <a:xfrm>
            <a:off x="2135550" y="2969313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5353" name="Google Shape;5353;p34"/>
          <p:cNvGrpSpPr/>
          <p:nvPr/>
        </p:nvGrpSpPr>
        <p:grpSpPr>
          <a:xfrm>
            <a:off x="-266538" y="-291691"/>
            <a:ext cx="10071433" cy="5713881"/>
            <a:chOff x="-266538" y="-291691"/>
            <a:chExt cx="10071433" cy="5713881"/>
          </a:xfrm>
        </p:grpSpPr>
        <p:grpSp>
          <p:nvGrpSpPr>
            <p:cNvPr id="5354" name="Google Shape;5354;p34"/>
            <p:cNvGrpSpPr/>
            <p:nvPr/>
          </p:nvGrpSpPr>
          <p:grpSpPr>
            <a:xfrm rot="5400000">
              <a:off x="2188181" y="-2694745"/>
              <a:ext cx="874848" cy="5680957"/>
              <a:chOff x="-161605" y="-183967"/>
              <a:chExt cx="874848" cy="5680957"/>
            </a:xfrm>
          </p:grpSpPr>
          <p:sp>
            <p:nvSpPr>
              <p:cNvPr id="5355" name="Google Shape;5355;p34"/>
              <p:cNvSpPr/>
              <p:nvPr/>
            </p:nvSpPr>
            <p:spPr>
              <a:xfrm>
                <a:off x="-159972" y="273670"/>
                <a:ext cx="415706" cy="415765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356" name="Google Shape;5356;p34"/>
              <p:cNvGrpSpPr/>
              <p:nvPr/>
            </p:nvGrpSpPr>
            <p:grpSpPr>
              <a:xfrm>
                <a:off x="-161605" y="-183967"/>
                <a:ext cx="874848" cy="5680957"/>
                <a:chOff x="-161597" y="-33720"/>
                <a:chExt cx="828926" cy="5382753"/>
              </a:xfrm>
            </p:grpSpPr>
            <p:sp>
              <p:nvSpPr>
                <p:cNvPr id="5357" name="Google Shape;5357;p34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8" name="Google Shape;5358;p34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9" name="Google Shape;5359;p34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0" name="Google Shape;5360;p34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1" name="Google Shape;5361;p34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2" name="Google Shape;5362;p34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3" name="Google Shape;5363;p34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4" name="Google Shape;5364;p34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5" name="Google Shape;5365;p34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6" name="Google Shape;5366;p34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7" name="Google Shape;5367;p34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8" name="Google Shape;5368;p34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9" name="Google Shape;5369;p34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0" name="Google Shape;5370;p34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1" name="Google Shape;5371;p34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2" name="Google Shape;5372;p34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3" name="Google Shape;5373;p34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4" name="Google Shape;5374;p34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5" name="Google Shape;5375;p34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6" name="Google Shape;5376;p34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7" name="Google Shape;5377;p34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8" name="Google Shape;5378;p34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79" name="Google Shape;5379;p34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0" name="Google Shape;5380;p34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1" name="Google Shape;5381;p34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2" name="Google Shape;5382;p34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3" name="Google Shape;5383;p34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4" name="Google Shape;5384;p34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5" name="Google Shape;5385;p34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6" name="Google Shape;5386;p34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7" name="Google Shape;5387;p34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8" name="Google Shape;5388;p34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89" name="Google Shape;5389;p34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0" name="Google Shape;5390;p34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1" name="Google Shape;5391;p34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2" name="Google Shape;5392;p34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3" name="Google Shape;5393;p34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4" name="Google Shape;5394;p34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5" name="Google Shape;5395;p34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6" name="Google Shape;5396;p34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7" name="Google Shape;5397;p34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8" name="Google Shape;5398;p34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99" name="Google Shape;5399;p34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0" name="Google Shape;5400;p34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1" name="Google Shape;5401;p34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2" name="Google Shape;5402;p34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3" name="Google Shape;5403;p34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4" name="Google Shape;5404;p34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5" name="Google Shape;5405;p34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6" name="Google Shape;5406;p34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7" name="Google Shape;5407;p34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8" name="Google Shape;5408;p34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09" name="Google Shape;5409;p34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0" name="Google Shape;5410;p34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1" name="Google Shape;5411;p34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2" name="Google Shape;5412;p34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3" name="Google Shape;5413;p34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4" name="Google Shape;5414;p34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5" name="Google Shape;5415;p34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6" name="Google Shape;5416;p34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7" name="Google Shape;5417;p34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8" name="Google Shape;5418;p34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19" name="Google Shape;5419;p34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0" name="Google Shape;5420;p34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1" name="Google Shape;5421;p34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2" name="Google Shape;5422;p34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3" name="Google Shape;5423;p34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4" name="Google Shape;5424;p34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5" name="Google Shape;5425;p34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6" name="Google Shape;5426;p34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7" name="Google Shape;5427;p34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8" name="Google Shape;5428;p34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29" name="Google Shape;5429;p34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0" name="Google Shape;5430;p34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1" name="Google Shape;5431;p34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2" name="Google Shape;5432;p34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3" name="Google Shape;5433;p34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4" name="Google Shape;5434;p34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5" name="Google Shape;5435;p34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6" name="Google Shape;5436;p34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7" name="Google Shape;5437;p34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8" name="Google Shape;5438;p34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39" name="Google Shape;5439;p34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0" name="Google Shape;5440;p34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1" name="Google Shape;5441;p34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2" name="Google Shape;5442;p34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3" name="Google Shape;5443;p34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4" name="Google Shape;5444;p34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5" name="Google Shape;5445;p34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6" name="Google Shape;5446;p34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7" name="Google Shape;5447;p34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8" name="Google Shape;5448;p34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49" name="Google Shape;5449;p34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0" name="Google Shape;5450;p34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1" name="Google Shape;5451;p34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2" name="Google Shape;5452;p34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3" name="Google Shape;5453;p34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4" name="Google Shape;5454;p34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5" name="Google Shape;5455;p34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6" name="Google Shape;5456;p34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7" name="Google Shape;5457;p34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8" name="Google Shape;5458;p34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9" name="Google Shape;5459;p34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0" name="Google Shape;5460;p34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1" name="Google Shape;5461;p34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2" name="Google Shape;5462;p34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3" name="Google Shape;5463;p34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4" name="Google Shape;5464;p34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5" name="Google Shape;5465;p34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6" name="Google Shape;5466;p34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7" name="Google Shape;5467;p34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8" name="Google Shape;5468;p34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9" name="Google Shape;5469;p34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0" name="Google Shape;5470;p34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1" name="Google Shape;5471;p34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2" name="Google Shape;5472;p34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3" name="Google Shape;5473;p34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4" name="Google Shape;5474;p34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5" name="Google Shape;5475;p34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6" name="Google Shape;5476;p34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7" name="Google Shape;5477;p34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8" name="Google Shape;5478;p34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9" name="Google Shape;5479;p34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0" name="Google Shape;5480;p34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1" name="Google Shape;5481;p34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2" name="Google Shape;5482;p34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3" name="Google Shape;5483;p34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4" name="Google Shape;5484;p34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5" name="Google Shape;5485;p34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6" name="Google Shape;5486;p34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7" name="Google Shape;5487;p34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8" name="Google Shape;5488;p34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9" name="Google Shape;5489;p34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0" name="Google Shape;5490;p34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1" name="Google Shape;5491;p34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2" name="Google Shape;5492;p34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3" name="Google Shape;5493;p34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4" name="Google Shape;5494;p34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5" name="Google Shape;5495;p34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6" name="Google Shape;5496;p34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7" name="Google Shape;5497;p34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8" name="Google Shape;5498;p34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9" name="Google Shape;5499;p34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0" name="Google Shape;5500;p34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1" name="Google Shape;5501;p34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2" name="Google Shape;5502;p34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3" name="Google Shape;5503;p34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4" name="Google Shape;5504;p34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5" name="Google Shape;5505;p34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6" name="Google Shape;5506;p34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7" name="Google Shape;5507;p34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8" name="Google Shape;5508;p34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9" name="Google Shape;5509;p34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0" name="Google Shape;5510;p34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1" name="Google Shape;5511;p34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2" name="Google Shape;5512;p34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3" name="Google Shape;5513;p34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4" name="Google Shape;5514;p34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5" name="Google Shape;5515;p34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6" name="Google Shape;5516;p34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7" name="Google Shape;5517;p34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8" name="Google Shape;5518;p34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9" name="Google Shape;5519;p34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0" name="Google Shape;5520;p34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1" name="Google Shape;5521;p34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2" name="Google Shape;5522;p34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3" name="Google Shape;5523;p34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4" name="Google Shape;5524;p34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5" name="Google Shape;5525;p34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6" name="Google Shape;5526;p34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7" name="Google Shape;5527;p34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8" name="Google Shape;5528;p34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9" name="Google Shape;5529;p34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0" name="Google Shape;5530;p34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1" name="Google Shape;5531;p34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2" name="Google Shape;5532;p34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3" name="Google Shape;5533;p34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4" name="Google Shape;5534;p34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5" name="Google Shape;5535;p34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6" name="Google Shape;5536;p34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7" name="Google Shape;5537;p34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8" name="Google Shape;5538;p34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39" name="Google Shape;5539;p34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0" name="Google Shape;5540;p34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1" name="Google Shape;5541;p34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2" name="Google Shape;5542;p34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3" name="Google Shape;5543;p34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4" name="Google Shape;5544;p34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5" name="Google Shape;5545;p34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6" name="Google Shape;5546;p34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7" name="Google Shape;5547;p34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8" name="Google Shape;5548;p34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49" name="Google Shape;5549;p34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0" name="Google Shape;5550;p34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1" name="Google Shape;5551;p34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2" name="Google Shape;5552;p34"/>
                <p:cNvSpPr/>
                <p:nvPr/>
              </p:nvSpPr>
              <p:spPr>
                <a:xfrm>
                  <a:off x="38464" y="4951318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3" name="Google Shape;5553;p34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4" name="Google Shape;5554;p34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5" name="Google Shape;5555;p34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6" name="Google Shape;5556;p34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7" name="Google Shape;5557;p34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8" name="Google Shape;5558;p34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9" name="Google Shape;5559;p34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0" name="Google Shape;5560;p34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561" name="Google Shape;5561;p34"/>
            <p:cNvSpPr/>
            <p:nvPr/>
          </p:nvSpPr>
          <p:spPr>
            <a:xfrm rot="5400000">
              <a:off x="5427881" y="12713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2" name="Google Shape;5562;p34"/>
            <p:cNvSpPr/>
            <p:nvPr/>
          </p:nvSpPr>
          <p:spPr>
            <a:xfrm rot="5400000">
              <a:off x="5602354" y="50400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3" name="Google Shape;5563;p34"/>
            <p:cNvSpPr/>
            <p:nvPr/>
          </p:nvSpPr>
          <p:spPr>
            <a:xfrm rot="5400000">
              <a:off x="5602354" y="504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34"/>
            <p:cNvSpPr/>
            <p:nvPr/>
          </p:nvSpPr>
          <p:spPr>
            <a:xfrm rot="5400000">
              <a:off x="8981031" y="-79468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34"/>
            <p:cNvSpPr/>
            <p:nvPr/>
          </p:nvSpPr>
          <p:spPr>
            <a:xfrm rot="5400000">
              <a:off x="8978921" y="-81460"/>
              <a:ext cx="419807" cy="419866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34"/>
            <p:cNvSpPr/>
            <p:nvPr/>
          </p:nvSpPr>
          <p:spPr>
            <a:xfrm rot="5400000">
              <a:off x="9149561" y="-11872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34"/>
            <p:cNvSpPr/>
            <p:nvPr/>
          </p:nvSpPr>
          <p:spPr>
            <a:xfrm rot="5400000">
              <a:off x="9149561" y="-11872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34"/>
            <p:cNvSpPr/>
            <p:nvPr/>
          </p:nvSpPr>
          <p:spPr>
            <a:xfrm rot="5400000">
              <a:off x="9149561" y="29794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34"/>
            <p:cNvSpPr/>
            <p:nvPr/>
          </p:nvSpPr>
          <p:spPr>
            <a:xfrm rot="5400000">
              <a:off x="9149531" y="29803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0" name="Google Shape;5570;p34"/>
            <p:cNvSpPr/>
            <p:nvPr/>
          </p:nvSpPr>
          <p:spPr>
            <a:xfrm rot="5400000">
              <a:off x="8941731" y="8910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1" name="Google Shape;5571;p34"/>
            <p:cNvSpPr/>
            <p:nvPr/>
          </p:nvSpPr>
          <p:spPr>
            <a:xfrm rot="5400000">
              <a:off x="8941731" y="8910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2" name="Google Shape;5572;p34"/>
            <p:cNvSpPr/>
            <p:nvPr/>
          </p:nvSpPr>
          <p:spPr>
            <a:xfrm rot="5400000">
              <a:off x="7308645" y="-80538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3" name="Google Shape;5573;p34"/>
            <p:cNvSpPr/>
            <p:nvPr/>
          </p:nvSpPr>
          <p:spPr>
            <a:xfrm rot="5400000">
              <a:off x="7306505" y="-82619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34"/>
            <p:cNvSpPr/>
            <p:nvPr/>
          </p:nvSpPr>
          <p:spPr>
            <a:xfrm rot="5400000">
              <a:off x="7477115" y="-1199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34"/>
            <p:cNvSpPr/>
            <p:nvPr/>
          </p:nvSpPr>
          <p:spPr>
            <a:xfrm rot="5400000">
              <a:off x="7477115" y="-1199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6" name="Google Shape;5576;p34"/>
            <p:cNvSpPr/>
            <p:nvPr/>
          </p:nvSpPr>
          <p:spPr>
            <a:xfrm rot="5400000">
              <a:off x="7477056" y="2967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7" name="Google Shape;5577;p34"/>
            <p:cNvSpPr/>
            <p:nvPr/>
          </p:nvSpPr>
          <p:spPr>
            <a:xfrm rot="5400000">
              <a:off x="7477086" y="2968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34"/>
            <p:cNvSpPr/>
            <p:nvPr/>
          </p:nvSpPr>
          <p:spPr>
            <a:xfrm rot="5400000">
              <a:off x="7269256" y="87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34"/>
            <p:cNvSpPr/>
            <p:nvPr/>
          </p:nvSpPr>
          <p:spPr>
            <a:xfrm rot="5400000">
              <a:off x="7269226" y="88031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34"/>
            <p:cNvSpPr/>
            <p:nvPr/>
          </p:nvSpPr>
          <p:spPr>
            <a:xfrm rot="5400000">
              <a:off x="7724899" y="-8107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1" name="Google Shape;5581;p34"/>
            <p:cNvSpPr/>
            <p:nvPr/>
          </p:nvSpPr>
          <p:spPr>
            <a:xfrm rot="5400000">
              <a:off x="7722819" y="-83094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2" name="Google Shape;5582;p34"/>
            <p:cNvSpPr/>
            <p:nvPr/>
          </p:nvSpPr>
          <p:spPr>
            <a:xfrm rot="5400000">
              <a:off x="7893399" y="-120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34"/>
            <p:cNvSpPr/>
            <p:nvPr/>
          </p:nvSpPr>
          <p:spPr>
            <a:xfrm rot="5400000">
              <a:off x="7893399" y="-120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34"/>
            <p:cNvSpPr/>
            <p:nvPr/>
          </p:nvSpPr>
          <p:spPr>
            <a:xfrm rot="5400000">
              <a:off x="7893369" y="2963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5" name="Google Shape;5585;p34"/>
            <p:cNvSpPr/>
            <p:nvPr/>
          </p:nvSpPr>
          <p:spPr>
            <a:xfrm rot="5400000">
              <a:off x="7893369" y="2963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6" name="Google Shape;5586;p34"/>
            <p:cNvSpPr/>
            <p:nvPr/>
          </p:nvSpPr>
          <p:spPr>
            <a:xfrm rot="5400000">
              <a:off x="7685540" y="874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34"/>
            <p:cNvSpPr/>
            <p:nvPr/>
          </p:nvSpPr>
          <p:spPr>
            <a:xfrm rot="5400000">
              <a:off x="7685510" y="8746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34"/>
            <p:cNvSpPr/>
            <p:nvPr/>
          </p:nvSpPr>
          <p:spPr>
            <a:xfrm rot="5400000">
              <a:off x="8144808" y="-8122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9" name="Google Shape;5589;p34"/>
            <p:cNvSpPr/>
            <p:nvPr/>
          </p:nvSpPr>
          <p:spPr>
            <a:xfrm rot="5400000">
              <a:off x="8142728" y="-83302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0" name="Google Shape;5590;p34"/>
            <p:cNvSpPr/>
            <p:nvPr/>
          </p:nvSpPr>
          <p:spPr>
            <a:xfrm rot="5400000">
              <a:off x="8313368" y="-12063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34"/>
            <p:cNvSpPr/>
            <p:nvPr/>
          </p:nvSpPr>
          <p:spPr>
            <a:xfrm rot="5400000">
              <a:off x="8313368" y="-12057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34"/>
            <p:cNvSpPr/>
            <p:nvPr/>
          </p:nvSpPr>
          <p:spPr>
            <a:xfrm rot="5400000">
              <a:off x="8313338" y="2960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34"/>
            <p:cNvSpPr/>
            <p:nvPr/>
          </p:nvSpPr>
          <p:spPr>
            <a:xfrm rot="5400000">
              <a:off x="8313338" y="2960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34"/>
            <p:cNvSpPr/>
            <p:nvPr/>
          </p:nvSpPr>
          <p:spPr>
            <a:xfrm rot="5400000">
              <a:off x="8105479" y="871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34"/>
            <p:cNvSpPr/>
            <p:nvPr/>
          </p:nvSpPr>
          <p:spPr>
            <a:xfrm rot="5400000">
              <a:off x="8105479" y="872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34"/>
            <p:cNvSpPr/>
            <p:nvPr/>
          </p:nvSpPr>
          <p:spPr>
            <a:xfrm rot="5400000">
              <a:off x="8561092" y="-81786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7" name="Google Shape;5597;p34"/>
            <p:cNvSpPr/>
            <p:nvPr/>
          </p:nvSpPr>
          <p:spPr>
            <a:xfrm rot="5400000">
              <a:off x="8559042" y="-83837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8" name="Google Shape;5598;p34"/>
            <p:cNvSpPr/>
            <p:nvPr/>
          </p:nvSpPr>
          <p:spPr>
            <a:xfrm rot="5400000">
              <a:off x="8729592" y="-1211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9" name="Google Shape;5599;p34"/>
            <p:cNvSpPr/>
            <p:nvPr/>
          </p:nvSpPr>
          <p:spPr>
            <a:xfrm rot="5400000">
              <a:off x="8729592" y="-1211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0" name="Google Shape;5600;p34"/>
            <p:cNvSpPr/>
            <p:nvPr/>
          </p:nvSpPr>
          <p:spPr>
            <a:xfrm rot="5400000">
              <a:off x="8729592" y="295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1" name="Google Shape;5601;p34"/>
            <p:cNvSpPr/>
            <p:nvPr/>
          </p:nvSpPr>
          <p:spPr>
            <a:xfrm rot="5400000">
              <a:off x="8729592" y="295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2" name="Google Shape;5602;p34"/>
            <p:cNvSpPr/>
            <p:nvPr/>
          </p:nvSpPr>
          <p:spPr>
            <a:xfrm rot="5400000">
              <a:off x="8521792" y="8672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3" name="Google Shape;5603;p34"/>
            <p:cNvSpPr/>
            <p:nvPr/>
          </p:nvSpPr>
          <p:spPr>
            <a:xfrm rot="5400000">
              <a:off x="8521792" y="8672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34"/>
            <p:cNvSpPr/>
            <p:nvPr/>
          </p:nvSpPr>
          <p:spPr>
            <a:xfrm rot="5400000">
              <a:off x="5636170" y="-7926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34"/>
            <p:cNvSpPr/>
            <p:nvPr/>
          </p:nvSpPr>
          <p:spPr>
            <a:xfrm rot="5400000">
              <a:off x="5634119" y="-8131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6" name="Google Shape;5606;p34"/>
            <p:cNvSpPr/>
            <p:nvPr/>
          </p:nvSpPr>
          <p:spPr>
            <a:xfrm rot="5400000">
              <a:off x="5804610" y="-1186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7" name="Google Shape;5607;p34"/>
            <p:cNvSpPr/>
            <p:nvPr/>
          </p:nvSpPr>
          <p:spPr>
            <a:xfrm rot="5400000">
              <a:off x="5804610" y="-1186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34"/>
            <p:cNvSpPr/>
            <p:nvPr/>
          </p:nvSpPr>
          <p:spPr>
            <a:xfrm rot="5400000">
              <a:off x="5804640" y="2980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34"/>
            <p:cNvSpPr/>
            <p:nvPr/>
          </p:nvSpPr>
          <p:spPr>
            <a:xfrm rot="5400000">
              <a:off x="5596751" y="8925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34"/>
            <p:cNvSpPr/>
            <p:nvPr/>
          </p:nvSpPr>
          <p:spPr>
            <a:xfrm rot="5400000">
              <a:off x="5596780" y="8922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34"/>
            <p:cNvSpPr/>
            <p:nvPr/>
          </p:nvSpPr>
          <p:spPr>
            <a:xfrm rot="5400000">
              <a:off x="6052453" y="-79766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2" name="Google Shape;5612;p34"/>
            <p:cNvSpPr/>
            <p:nvPr/>
          </p:nvSpPr>
          <p:spPr>
            <a:xfrm rot="5400000">
              <a:off x="6050343" y="-81757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3" name="Google Shape;5613;p34"/>
            <p:cNvSpPr/>
            <p:nvPr/>
          </p:nvSpPr>
          <p:spPr>
            <a:xfrm rot="5400000">
              <a:off x="6220983" y="-1190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34"/>
            <p:cNvSpPr/>
            <p:nvPr/>
          </p:nvSpPr>
          <p:spPr>
            <a:xfrm rot="5400000">
              <a:off x="6220983" y="-1190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5" name="Google Shape;5615;p34"/>
            <p:cNvSpPr/>
            <p:nvPr/>
          </p:nvSpPr>
          <p:spPr>
            <a:xfrm rot="5400000">
              <a:off x="6221013" y="2975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6" name="Google Shape;5616;p34"/>
            <p:cNvSpPr/>
            <p:nvPr/>
          </p:nvSpPr>
          <p:spPr>
            <a:xfrm rot="5400000">
              <a:off x="6221013" y="29761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34"/>
            <p:cNvSpPr/>
            <p:nvPr/>
          </p:nvSpPr>
          <p:spPr>
            <a:xfrm rot="5400000">
              <a:off x="6013153" y="8874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34"/>
            <p:cNvSpPr/>
            <p:nvPr/>
          </p:nvSpPr>
          <p:spPr>
            <a:xfrm rot="5400000">
              <a:off x="6013153" y="8874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34"/>
            <p:cNvSpPr/>
            <p:nvPr/>
          </p:nvSpPr>
          <p:spPr>
            <a:xfrm rot="5400000">
              <a:off x="6472333" y="-80063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34"/>
            <p:cNvSpPr/>
            <p:nvPr/>
          </p:nvSpPr>
          <p:spPr>
            <a:xfrm rot="5400000">
              <a:off x="6470312" y="-82084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34"/>
            <p:cNvSpPr/>
            <p:nvPr/>
          </p:nvSpPr>
          <p:spPr>
            <a:xfrm rot="5400000">
              <a:off x="6640863" y="-1193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2" name="Google Shape;5622;p34"/>
            <p:cNvSpPr/>
            <p:nvPr/>
          </p:nvSpPr>
          <p:spPr>
            <a:xfrm rot="5400000">
              <a:off x="6640863" y="-1193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3" name="Google Shape;5623;p34"/>
            <p:cNvSpPr/>
            <p:nvPr/>
          </p:nvSpPr>
          <p:spPr>
            <a:xfrm rot="5400000">
              <a:off x="6640893" y="29731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4" name="Google Shape;5624;p34"/>
            <p:cNvSpPr/>
            <p:nvPr/>
          </p:nvSpPr>
          <p:spPr>
            <a:xfrm rot="5400000">
              <a:off x="6640893" y="29731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34"/>
            <p:cNvSpPr/>
            <p:nvPr/>
          </p:nvSpPr>
          <p:spPr>
            <a:xfrm rot="5400000">
              <a:off x="6433063" y="88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34"/>
            <p:cNvSpPr/>
            <p:nvPr/>
          </p:nvSpPr>
          <p:spPr>
            <a:xfrm rot="5400000">
              <a:off x="6433063" y="88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34"/>
            <p:cNvSpPr/>
            <p:nvPr/>
          </p:nvSpPr>
          <p:spPr>
            <a:xfrm rot="5400000">
              <a:off x="6888676" y="-80568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34"/>
            <p:cNvSpPr/>
            <p:nvPr/>
          </p:nvSpPr>
          <p:spPr>
            <a:xfrm rot="5400000">
              <a:off x="6886626" y="-8261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34"/>
            <p:cNvSpPr/>
            <p:nvPr/>
          </p:nvSpPr>
          <p:spPr>
            <a:xfrm rot="5400000">
              <a:off x="7057236" y="-1199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34"/>
            <p:cNvSpPr/>
            <p:nvPr/>
          </p:nvSpPr>
          <p:spPr>
            <a:xfrm rot="5400000">
              <a:off x="7057236" y="-1199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1" name="Google Shape;5631;p34"/>
            <p:cNvSpPr/>
            <p:nvPr/>
          </p:nvSpPr>
          <p:spPr>
            <a:xfrm rot="5400000">
              <a:off x="7057176" y="2967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2" name="Google Shape;5632;p34"/>
            <p:cNvSpPr/>
            <p:nvPr/>
          </p:nvSpPr>
          <p:spPr>
            <a:xfrm rot="5400000">
              <a:off x="7057206" y="2968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34"/>
            <p:cNvSpPr/>
            <p:nvPr/>
          </p:nvSpPr>
          <p:spPr>
            <a:xfrm rot="5400000">
              <a:off x="6849376" y="87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34"/>
            <p:cNvSpPr/>
            <p:nvPr/>
          </p:nvSpPr>
          <p:spPr>
            <a:xfrm rot="5400000">
              <a:off x="6849346" y="88031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34"/>
            <p:cNvSpPr/>
            <p:nvPr/>
          </p:nvSpPr>
          <p:spPr>
            <a:xfrm rot="5400000">
              <a:off x="9153454" y="295415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6" name="Google Shape;5636;p34"/>
            <p:cNvSpPr/>
            <p:nvPr/>
          </p:nvSpPr>
          <p:spPr>
            <a:xfrm rot="5400000">
              <a:off x="9153454" y="295415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7" name="Google Shape;5637;p34"/>
            <p:cNvSpPr/>
            <p:nvPr/>
          </p:nvSpPr>
          <p:spPr>
            <a:xfrm rot="5400000">
              <a:off x="7520428" y="125775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34"/>
            <p:cNvSpPr/>
            <p:nvPr/>
          </p:nvSpPr>
          <p:spPr>
            <a:xfrm rot="5400000">
              <a:off x="7518288" y="123814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34"/>
            <p:cNvSpPr/>
            <p:nvPr/>
          </p:nvSpPr>
          <p:spPr>
            <a:xfrm rot="5400000">
              <a:off x="7688898" y="865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34"/>
            <p:cNvSpPr/>
            <p:nvPr/>
          </p:nvSpPr>
          <p:spPr>
            <a:xfrm rot="5400000">
              <a:off x="7688898" y="865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34"/>
            <p:cNvSpPr/>
            <p:nvPr/>
          </p:nvSpPr>
          <p:spPr>
            <a:xfrm rot="5400000">
              <a:off x="7688898" y="5031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34"/>
            <p:cNvSpPr/>
            <p:nvPr/>
          </p:nvSpPr>
          <p:spPr>
            <a:xfrm rot="5400000">
              <a:off x="7688898" y="503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34"/>
            <p:cNvSpPr/>
            <p:nvPr/>
          </p:nvSpPr>
          <p:spPr>
            <a:xfrm rot="5400000">
              <a:off x="7481038" y="2943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4" name="Google Shape;5644;p34"/>
            <p:cNvSpPr/>
            <p:nvPr/>
          </p:nvSpPr>
          <p:spPr>
            <a:xfrm rot="5400000">
              <a:off x="7481038" y="2943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5" name="Google Shape;5645;p34"/>
            <p:cNvSpPr/>
            <p:nvPr/>
          </p:nvSpPr>
          <p:spPr>
            <a:xfrm rot="5400000">
              <a:off x="7936681" y="12535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6" name="Google Shape;5646;p34"/>
            <p:cNvSpPr/>
            <p:nvPr/>
          </p:nvSpPr>
          <p:spPr>
            <a:xfrm rot="5400000">
              <a:off x="7934631" y="12330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34"/>
            <p:cNvSpPr/>
            <p:nvPr/>
          </p:nvSpPr>
          <p:spPr>
            <a:xfrm rot="5400000">
              <a:off x="8105211" y="8598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34"/>
            <p:cNvSpPr/>
            <p:nvPr/>
          </p:nvSpPr>
          <p:spPr>
            <a:xfrm rot="5400000">
              <a:off x="8105211" y="86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34"/>
            <p:cNvSpPr/>
            <p:nvPr/>
          </p:nvSpPr>
          <p:spPr>
            <a:xfrm rot="5400000">
              <a:off x="8105181" y="5026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0" name="Google Shape;5650;p34"/>
            <p:cNvSpPr/>
            <p:nvPr/>
          </p:nvSpPr>
          <p:spPr>
            <a:xfrm rot="5400000">
              <a:off x="8105181" y="5026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1" name="Google Shape;5651;p34"/>
            <p:cNvSpPr/>
            <p:nvPr/>
          </p:nvSpPr>
          <p:spPr>
            <a:xfrm rot="5400000">
              <a:off x="7897352" y="2938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2" name="Google Shape;5652;p34"/>
            <p:cNvSpPr/>
            <p:nvPr/>
          </p:nvSpPr>
          <p:spPr>
            <a:xfrm rot="5400000">
              <a:off x="7897352" y="29389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34"/>
            <p:cNvSpPr/>
            <p:nvPr/>
          </p:nvSpPr>
          <p:spPr>
            <a:xfrm rot="5400000">
              <a:off x="8356591" y="125032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4" name="Google Shape;5654;p34"/>
            <p:cNvSpPr/>
            <p:nvPr/>
          </p:nvSpPr>
          <p:spPr>
            <a:xfrm rot="5400000">
              <a:off x="8354511" y="12307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5" name="Google Shape;5655;p34"/>
            <p:cNvSpPr/>
            <p:nvPr/>
          </p:nvSpPr>
          <p:spPr>
            <a:xfrm rot="5400000">
              <a:off x="8525121" y="8571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34"/>
            <p:cNvSpPr/>
            <p:nvPr/>
          </p:nvSpPr>
          <p:spPr>
            <a:xfrm rot="5400000">
              <a:off x="8525121" y="8571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34"/>
            <p:cNvSpPr/>
            <p:nvPr/>
          </p:nvSpPr>
          <p:spPr>
            <a:xfrm rot="5400000">
              <a:off x="8525121" y="50238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34"/>
            <p:cNvSpPr/>
            <p:nvPr/>
          </p:nvSpPr>
          <p:spPr>
            <a:xfrm rot="5400000">
              <a:off x="8525091" y="50247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34"/>
            <p:cNvSpPr/>
            <p:nvPr/>
          </p:nvSpPr>
          <p:spPr>
            <a:xfrm rot="5400000">
              <a:off x="8317291" y="29360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0" name="Google Shape;5660;p34"/>
            <p:cNvSpPr/>
            <p:nvPr/>
          </p:nvSpPr>
          <p:spPr>
            <a:xfrm rot="5400000">
              <a:off x="8317291" y="29360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1" name="Google Shape;5661;p34"/>
            <p:cNvSpPr/>
            <p:nvPr/>
          </p:nvSpPr>
          <p:spPr>
            <a:xfrm rot="5400000">
              <a:off x="8772875" y="124586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34"/>
            <p:cNvSpPr/>
            <p:nvPr/>
          </p:nvSpPr>
          <p:spPr>
            <a:xfrm rot="5400000">
              <a:off x="8770735" y="122506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34"/>
            <p:cNvSpPr/>
            <p:nvPr/>
          </p:nvSpPr>
          <p:spPr>
            <a:xfrm rot="5400000">
              <a:off x="8941404" y="8520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34"/>
            <p:cNvSpPr/>
            <p:nvPr/>
          </p:nvSpPr>
          <p:spPr>
            <a:xfrm rot="5400000">
              <a:off x="8941375" y="8529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34"/>
            <p:cNvSpPr/>
            <p:nvPr/>
          </p:nvSpPr>
          <p:spPr>
            <a:xfrm rot="5400000">
              <a:off x="8941434" y="5019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34"/>
            <p:cNvSpPr/>
            <p:nvPr/>
          </p:nvSpPr>
          <p:spPr>
            <a:xfrm rot="5400000">
              <a:off x="8941434" y="5019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34"/>
            <p:cNvSpPr/>
            <p:nvPr/>
          </p:nvSpPr>
          <p:spPr>
            <a:xfrm rot="5400000">
              <a:off x="8733604" y="29300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8" name="Google Shape;5668;p34"/>
            <p:cNvSpPr/>
            <p:nvPr/>
          </p:nvSpPr>
          <p:spPr>
            <a:xfrm rot="5400000">
              <a:off x="8733575" y="2930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9" name="Google Shape;5669;p34"/>
            <p:cNvSpPr/>
            <p:nvPr/>
          </p:nvSpPr>
          <p:spPr>
            <a:xfrm rot="5400000">
              <a:off x="5847952" y="127113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0" name="Google Shape;5670;p34"/>
            <p:cNvSpPr/>
            <p:nvPr/>
          </p:nvSpPr>
          <p:spPr>
            <a:xfrm rot="5400000">
              <a:off x="5845842" y="125062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34"/>
            <p:cNvSpPr/>
            <p:nvPr/>
          </p:nvSpPr>
          <p:spPr>
            <a:xfrm rot="5400000">
              <a:off x="6016393" y="8770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34"/>
            <p:cNvSpPr/>
            <p:nvPr/>
          </p:nvSpPr>
          <p:spPr>
            <a:xfrm rot="5400000">
              <a:off x="6016422" y="8779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34"/>
            <p:cNvSpPr/>
            <p:nvPr/>
          </p:nvSpPr>
          <p:spPr>
            <a:xfrm rot="5400000">
              <a:off x="6016422" y="5044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4" name="Google Shape;5674;p34"/>
            <p:cNvSpPr/>
            <p:nvPr/>
          </p:nvSpPr>
          <p:spPr>
            <a:xfrm rot="5400000">
              <a:off x="6016422" y="5044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5" name="Google Shape;5675;p34"/>
            <p:cNvSpPr/>
            <p:nvPr/>
          </p:nvSpPr>
          <p:spPr>
            <a:xfrm rot="5400000">
              <a:off x="5808593" y="29556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34"/>
            <p:cNvSpPr/>
            <p:nvPr/>
          </p:nvSpPr>
          <p:spPr>
            <a:xfrm rot="5400000">
              <a:off x="5808593" y="29812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34"/>
            <p:cNvSpPr/>
            <p:nvPr/>
          </p:nvSpPr>
          <p:spPr>
            <a:xfrm rot="5400000">
              <a:off x="6264266" y="126578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34"/>
            <p:cNvSpPr/>
            <p:nvPr/>
          </p:nvSpPr>
          <p:spPr>
            <a:xfrm rot="5400000">
              <a:off x="6262215" y="124527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9" name="Google Shape;5679;p34"/>
            <p:cNvSpPr/>
            <p:nvPr/>
          </p:nvSpPr>
          <p:spPr>
            <a:xfrm rot="5400000">
              <a:off x="6432795" y="872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0" name="Google Shape;5680;p34"/>
            <p:cNvSpPr/>
            <p:nvPr/>
          </p:nvSpPr>
          <p:spPr>
            <a:xfrm rot="5400000">
              <a:off x="6432795" y="872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1" name="Google Shape;5681;p34"/>
            <p:cNvSpPr/>
            <p:nvPr/>
          </p:nvSpPr>
          <p:spPr>
            <a:xfrm rot="5400000">
              <a:off x="6432825" y="50389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34"/>
            <p:cNvSpPr/>
            <p:nvPr/>
          </p:nvSpPr>
          <p:spPr>
            <a:xfrm rot="5400000">
              <a:off x="6432825" y="50389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34"/>
            <p:cNvSpPr/>
            <p:nvPr/>
          </p:nvSpPr>
          <p:spPr>
            <a:xfrm rot="5400000">
              <a:off x="6224966" y="29508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4" name="Google Shape;5684;p34"/>
            <p:cNvSpPr/>
            <p:nvPr/>
          </p:nvSpPr>
          <p:spPr>
            <a:xfrm rot="5400000">
              <a:off x="6224966" y="29508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5" name="Google Shape;5685;p34"/>
            <p:cNvSpPr/>
            <p:nvPr/>
          </p:nvSpPr>
          <p:spPr>
            <a:xfrm rot="5400000">
              <a:off x="6684175" y="12631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34"/>
            <p:cNvSpPr/>
            <p:nvPr/>
          </p:nvSpPr>
          <p:spPr>
            <a:xfrm rot="5400000">
              <a:off x="6682035" y="12423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34"/>
            <p:cNvSpPr/>
            <p:nvPr/>
          </p:nvSpPr>
          <p:spPr>
            <a:xfrm rot="5400000">
              <a:off x="6852675" y="869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34"/>
            <p:cNvSpPr/>
            <p:nvPr/>
          </p:nvSpPr>
          <p:spPr>
            <a:xfrm rot="5400000">
              <a:off x="6852675" y="8702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9" name="Google Shape;5689;p34"/>
            <p:cNvSpPr/>
            <p:nvPr/>
          </p:nvSpPr>
          <p:spPr>
            <a:xfrm rot="5400000">
              <a:off x="6852675" y="5036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0" name="Google Shape;5690;p34"/>
            <p:cNvSpPr/>
            <p:nvPr/>
          </p:nvSpPr>
          <p:spPr>
            <a:xfrm rot="5400000">
              <a:off x="6852675" y="5036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34"/>
            <p:cNvSpPr/>
            <p:nvPr/>
          </p:nvSpPr>
          <p:spPr>
            <a:xfrm rot="5400000">
              <a:off x="6644875" y="29488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34"/>
            <p:cNvSpPr/>
            <p:nvPr/>
          </p:nvSpPr>
          <p:spPr>
            <a:xfrm rot="5400000">
              <a:off x="6644875" y="29488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34"/>
            <p:cNvSpPr/>
            <p:nvPr/>
          </p:nvSpPr>
          <p:spPr>
            <a:xfrm rot="5400000">
              <a:off x="7100488" y="12577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34"/>
            <p:cNvSpPr/>
            <p:nvPr/>
          </p:nvSpPr>
          <p:spPr>
            <a:xfrm rot="5400000">
              <a:off x="7098438" y="123725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5" name="Google Shape;5695;p34"/>
            <p:cNvSpPr/>
            <p:nvPr/>
          </p:nvSpPr>
          <p:spPr>
            <a:xfrm rot="5400000">
              <a:off x="7268959" y="865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6" name="Google Shape;5696;p34"/>
            <p:cNvSpPr/>
            <p:nvPr/>
          </p:nvSpPr>
          <p:spPr>
            <a:xfrm rot="5400000">
              <a:off x="7268959" y="865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34"/>
            <p:cNvSpPr/>
            <p:nvPr/>
          </p:nvSpPr>
          <p:spPr>
            <a:xfrm rot="5400000">
              <a:off x="7268959" y="5031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34"/>
            <p:cNvSpPr/>
            <p:nvPr/>
          </p:nvSpPr>
          <p:spPr>
            <a:xfrm rot="5400000">
              <a:off x="7268959" y="503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9" name="Google Shape;5699;p34"/>
            <p:cNvSpPr/>
            <p:nvPr/>
          </p:nvSpPr>
          <p:spPr>
            <a:xfrm rot="5400000">
              <a:off x="7061099" y="2943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0" name="Google Shape;5700;p34"/>
            <p:cNvSpPr/>
            <p:nvPr/>
          </p:nvSpPr>
          <p:spPr>
            <a:xfrm rot="5400000">
              <a:off x="7061099" y="2943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34"/>
            <p:cNvSpPr/>
            <p:nvPr/>
          </p:nvSpPr>
          <p:spPr>
            <a:xfrm rot="5400000">
              <a:off x="5217737" y="-80546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34"/>
            <p:cNvSpPr/>
            <p:nvPr/>
          </p:nvSpPr>
          <p:spPr>
            <a:xfrm rot="5400000">
              <a:off x="5388229" y="-11784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34"/>
            <p:cNvSpPr/>
            <p:nvPr/>
          </p:nvSpPr>
          <p:spPr>
            <a:xfrm rot="5400000">
              <a:off x="5388229" y="-11784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34"/>
            <p:cNvSpPr/>
            <p:nvPr/>
          </p:nvSpPr>
          <p:spPr>
            <a:xfrm rot="5400000">
              <a:off x="5392211" y="29632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34"/>
            <p:cNvSpPr/>
            <p:nvPr/>
          </p:nvSpPr>
          <p:spPr>
            <a:xfrm rot="5400000">
              <a:off x="5392211" y="2964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06" name="Google Shape;5706;p34"/>
            <p:cNvGrpSpPr/>
            <p:nvPr/>
          </p:nvGrpSpPr>
          <p:grpSpPr>
            <a:xfrm rot="-5400000">
              <a:off x="6526992" y="2144287"/>
              <a:ext cx="874848" cy="5680957"/>
              <a:chOff x="-161605" y="-183967"/>
              <a:chExt cx="874848" cy="5680957"/>
            </a:xfrm>
          </p:grpSpPr>
          <p:sp>
            <p:nvSpPr>
              <p:cNvPr id="5707" name="Google Shape;5707;p34"/>
              <p:cNvSpPr/>
              <p:nvPr/>
            </p:nvSpPr>
            <p:spPr>
              <a:xfrm>
                <a:off x="-159972" y="273670"/>
                <a:ext cx="415706" cy="415765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708" name="Google Shape;5708;p34"/>
              <p:cNvGrpSpPr/>
              <p:nvPr/>
            </p:nvGrpSpPr>
            <p:grpSpPr>
              <a:xfrm>
                <a:off x="-161605" y="-183967"/>
                <a:ext cx="874848" cy="5680957"/>
                <a:chOff x="-161597" y="-33720"/>
                <a:chExt cx="828926" cy="5382753"/>
              </a:xfrm>
            </p:grpSpPr>
            <p:sp>
              <p:nvSpPr>
                <p:cNvPr id="5709" name="Google Shape;5709;p34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0" name="Google Shape;5710;p34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1" name="Google Shape;5711;p34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2" name="Google Shape;5712;p34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3" name="Google Shape;5713;p34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4" name="Google Shape;5714;p34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5" name="Google Shape;5715;p34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6" name="Google Shape;5716;p34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7" name="Google Shape;5717;p34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8" name="Google Shape;5718;p34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19" name="Google Shape;5719;p34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0" name="Google Shape;5720;p34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1" name="Google Shape;5721;p34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2" name="Google Shape;5722;p34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3" name="Google Shape;5723;p34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4" name="Google Shape;5724;p34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5" name="Google Shape;5725;p34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6" name="Google Shape;5726;p34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7" name="Google Shape;5727;p34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8" name="Google Shape;5728;p34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29" name="Google Shape;5729;p34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0" name="Google Shape;5730;p34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1" name="Google Shape;5731;p34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2" name="Google Shape;5732;p34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3" name="Google Shape;5733;p34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4" name="Google Shape;5734;p34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5" name="Google Shape;5735;p34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6" name="Google Shape;5736;p34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7" name="Google Shape;5737;p34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8" name="Google Shape;5738;p34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39" name="Google Shape;5739;p34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0" name="Google Shape;5740;p34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1" name="Google Shape;5741;p34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2" name="Google Shape;5742;p34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3" name="Google Shape;5743;p34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4" name="Google Shape;5744;p34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5" name="Google Shape;5745;p34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6" name="Google Shape;5746;p34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7" name="Google Shape;5747;p34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8" name="Google Shape;5748;p34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49" name="Google Shape;5749;p34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0" name="Google Shape;5750;p34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1" name="Google Shape;5751;p34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2" name="Google Shape;5752;p34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3" name="Google Shape;5753;p34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4" name="Google Shape;5754;p34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5" name="Google Shape;5755;p34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6" name="Google Shape;5756;p34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7" name="Google Shape;5757;p34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8" name="Google Shape;5758;p34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59" name="Google Shape;5759;p34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0" name="Google Shape;5760;p34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1" name="Google Shape;5761;p34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2" name="Google Shape;5762;p34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3" name="Google Shape;5763;p34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4" name="Google Shape;5764;p34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5" name="Google Shape;5765;p34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6" name="Google Shape;5766;p34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7" name="Google Shape;5767;p34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8" name="Google Shape;5768;p34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69" name="Google Shape;5769;p34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0" name="Google Shape;5770;p34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1" name="Google Shape;5771;p34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2" name="Google Shape;5772;p34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3" name="Google Shape;5773;p34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4" name="Google Shape;5774;p34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5" name="Google Shape;5775;p34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6" name="Google Shape;5776;p34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7" name="Google Shape;5777;p34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8" name="Google Shape;5778;p34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79" name="Google Shape;5779;p34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0" name="Google Shape;5780;p34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1" name="Google Shape;5781;p34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2" name="Google Shape;5782;p34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3" name="Google Shape;5783;p34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4" name="Google Shape;5784;p34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5" name="Google Shape;5785;p34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6" name="Google Shape;5786;p34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7" name="Google Shape;5787;p34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8" name="Google Shape;5788;p34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89" name="Google Shape;5789;p34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0" name="Google Shape;5790;p34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1" name="Google Shape;5791;p34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2" name="Google Shape;5792;p34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3" name="Google Shape;5793;p34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4" name="Google Shape;5794;p34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5" name="Google Shape;5795;p34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6" name="Google Shape;5796;p34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7" name="Google Shape;5797;p34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8" name="Google Shape;5798;p34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799" name="Google Shape;5799;p34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0" name="Google Shape;5800;p34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1" name="Google Shape;5801;p34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2" name="Google Shape;5802;p34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3" name="Google Shape;5803;p34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4" name="Google Shape;5804;p34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5" name="Google Shape;5805;p34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6" name="Google Shape;5806;p34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7" name="Google Shape;5807;p34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8" name="Google Shape;5808;p34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09" name="Google Shape;5809;p34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0" name="Google Shape;5810;p34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1" name="Google Shape;5811;p34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2" name="Google Shape;5812;p34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3" name="Google Shape;5813;p34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4" name="Google Shape;5814;p34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5" name="Google Shape;5815;p34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6" name="Google Shape;5816;p34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7" name="Google Shape;5817;p34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8" name="Google Shape;5818;p34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19" name="Google Shape;5819;p34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0" name="Google Shape;5820;p34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1" name="Google Shape;5821;p34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2" name="Google Shape;5822;p34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3" name="Google Shape;5823;p34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4" name="Google Shape;5824;p34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5" name="Google Shape;5825;p34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6" name="Google Shape;5826;p34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7" name="Google Shape;5827;p34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8" name="Google Shape;5828;p34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29" name="Google Shape;5829;p34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0" name="Google Shape;5830;p34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1" name="Google Shape;5831;p34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2" name="Google Shape;5832;p34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3" name="Google Shape;5833;p34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4" name="Google Shape;5834;p34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5" name="Google Shape;5835;p34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6" name="Google Shape;5836;p34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7" name="Google Shape;5837;p34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8" name="Google Shape;5838;p34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39" name="Google Shape;5839;p34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0" name="Google Shape;5840;p34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1" name="Google Shape;5841;p34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2" name="Google Shape;5842;p34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3" name="Google Shape;5843;p34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4" name="Google Shape;5844;p34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5" name="Google Shape;5845;p34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6" name="Google Shape;5846;p34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7" name="Google Shape;5847;p34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8" name="Google Shape;5848;p34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49" name="Google Shape;5849;p34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0" name="Google Shape;5850;p34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1" name="Google Shape;5851;p34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2" name="Google Shape;5852;p34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3" name="Google Shape;5853;p34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4" name="Google Shape;5854;p34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5" name="Google Shape;5855;p34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6" name="Google Shape;5856;p34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7" name="Google Shape;5857;p34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8" name="Google Shape;5858;p34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59" name="Google Shape;5859;p34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0" name="Google Shape;5860;p34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1" name="Google Shape;5861;p34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2" name="Google Shape;5862;p34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3" name="Google Shape;5863;p34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4" name="Google Shape;5864;p34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5" name="Google Shape;5865;p34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6" name="Google Shape;5866;p34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7" name="Google Shape;5867;p34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8" name="Google Shape;5868;p34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69" name="Google Shape;5869;p34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0" name="Google Shape;5870;p34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1" name="Google Shape;5871;p34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2" name="Google Shape;5872;p34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3" name="Google Shape;5873;p34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4" name="Google Shape;5874;p34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5" name="Google Shape;5875;p34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6" name="Google Shape;5876;p34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7" name="Google Shape;5877;p34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8" name="Google Shape;5878;p34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79" name="Google Shape;5879;p34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0" name="Google Shape;5880;p34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1" name="Google Shape;5881;p34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2" name="Google Shape;5882;p34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3" name="Google Shape;5883;p34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4" name="Google Shape;5884;p34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5" name="Google Shape;5885;p34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6" name="Google Shape;5886;p34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7" name="Google Shape;5887;p34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8" name="Google Shape;5888;p34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9" name="Google Shape;5889;p34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0" name="Google Shape;5890;p34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1" name="Google Shape;5891;p34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2" name="Google Shape;5892;p34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3" name="Google Shape;5893;p34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4" name="Google Shape;5894;p34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5" name="Google Shape;5895;p34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6" name="Google Shape;5896;p34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7" name="Google Shape;5897;p34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8" name="Google Shape;5898;p34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9" name="Google Shape;5899;p34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0" name="Google Shape;5900;p34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1" name="Google Shape;5901;p34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2" name="Google Shape;5902;p34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3" name="Google Shape;5903;p34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4" name="Google Shape;5904;p34"/>
                <p:cNvSpPr/>
                <p:nvPr/>
              </p:nvSpPr>
              <p:spPr>
                <a:xfrm>
                  <a:off x="38464" y="4951318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5" name="Google Shape;5905;p34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6" name="Google Shape;5906;p34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7" name="Google Shape;5907;p34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8" name="Google Shape;5908;p34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9" name="Google Shape;5909;p34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0" name="Google Shape;5910;p34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1" name="Google Shape;5911;p34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12" name="Google Shape;5912;p34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13" name="Google Shape;5913;p34"/>
            <p:cNvSpPr/>
            <p:nvPr/>
          </p:nvSpPr>
          <p:spPr>
            <a:xfrm rot="-5400000">
              <a:off x="3742393" y="458362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34"/>
            <p:cNvSpPr/>
            <p:nvPr/>
          </p:nvSpPr>
          <p:spPr>
            <a:xfrm rot="-5400000">
              <a:off x="3908972" y="454785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5" name="Google Shape;5915;p34"/>
            <p:cNvSpPr/>
            <p:nvPr/>
          </p:nvSpPr>
          <p:spPr>
            <a:xfrm rot="-5400000">
              <a:off x="3908972" y="45477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6" name="Google Shape;5916;p34"/>
            <p:cNvSpPr/>
            <p:nvPr/>
          </p:nvSpPr>
          <p:spPr>
            <a:xfrm rot="-5400000">
              <a:off x="193285" y="4794142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34"/>
            <p:cNvSpPr/>
            <p:nvPr/>
          </p:nvSpPr>
          <p:spPr>
            <a:xfrm rot="-5400000">
              <a:off x="191293" y="479209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34"/>
            <p:cNvSpPr/>
            <p:nvPr/>
          </p:nvSpPr>
          <p:spPr>
            <a:xfrm rot="-5400000">
              <a:off x="3617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34"/>
            <p:cNvSpPr/>
            <p:nvPr/>
          </p:nvSpPr>
          <p:spPr>
            <a:xfrm rot="-5400000">
              <a:off x="3617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34"/>
            <p:cNvSpPr/>
            <p:nvPr/>
          </p:nvSpPr>
          <p:spPr>
            <a:xfrm rot="-5400000">
              <a:off x="361766" y="47539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1" name="Google Shape;5921;p34"/>
            <p:cNvSpPr/>
            <p:nvPr/>
          </p:nvSpPr>
          <p:spPr>
            <a:xfrm rot="-5400000">
              <a:off x="361736" y="47538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2" name="Google Shape;5922;p34"/>
            <p:cNvSpPr/>
            <p:nvPr/>
          </p:nvSpPr>
          <p:spPr>
            <a:xfrm rot="-5400000">
              <a:off x="5695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34"/>
            <p:cNvSpPr/>
            <p:nvPr/>
          </p:nvSpPr>
          <p:spPr>
            <a:xfrm rot="-5400000">
              <a:off x="5695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34"/>
            <p:cNvSpPr/>
            <p:nvPr/>
          </p:nvSpPr>
          <p:spPr>
            <a:xfrm rot="-5400000">
              <a:off x="-223088" y="479467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34"/>
            <p:cNvSpPr/>
            <p:nvPr/>
          </p:nvSpPr>
          <p:spPr>
            <a:xfrm rot="-5400000">
              <a:off x="-225079" y="4792627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34"/>
            <p:cNvSpPr/>
            <p:nvPr/>
          </p:nvSpPr>
          <p:spPr>
            <a:xfrm rot="-5400000">
              <a:off x="-54518" y="51710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7" name="Google Shape;5927;p34"/>
            <p:cNvSpPr/>
            <p:nvPr/>
          </p:nvSpPr>
          <p:spPr>
            <a:xfrm rot="-5400000">
              <a:off x="-54548" y="51710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8" name="Google Shape;5928;p34"/>
            <p:cNvSpPr/>
            <p:nvPr/>
          </p:nvSpPr>
          <p:spPr>
            <a:xfrm rot="-5400000">
              <a:off x="-54488" y="475433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34"/>
            <p:cNvSpPr/>
            <p:nvPr/>
          </p:nvSpPr>
          <p:spPr>
            <a:xfrm rot="-5400000">
              <a:off x="-54518" y="47543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34"/>
            <p:cNvSpPr/>
            <p:nvPr/>
          </p:nvSpPr>
          <p:spPr>
            <a:xfrm rot="-5400000">
              <a:off x="153341" y="49632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1" name="Google Shape;5931;p34"/>
            <p:cNvSpPr/>
            <p:nvPr/>
          </p:nvSpPr>
          <p:spPr>
            <a:xfrm rot="-5400000">
              <a:off x="153312" y="496320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2" name="Google Shape;5932;p34"/>
            <p:cNvSpPr/>
            <p:nvPr/>
          </p:nvSpPr>
          <p:spPr>
            <a:xfrm rot="-5400000">
              <a:off x="-266538" y="496347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34"/>
            <p:cNvSpPr/>
            <p:nvPr/>
          </p:nvSpPr>
          <p:spPr>
            <a:xfrm rot="-5400000">
              <a:off x="-266538" y="496347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4" name="Google Shape;5934;p34"/>
            <p:cNvSpPr/>
            <p:nvPr/>
          </p:nvSpPr>
          <p:spPr>
            <a:xfrm rot="-5400000">
              <a:off x="1865671" y="479533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5" name="Google Shape;5935;p34"/>
            <p:cNvSpPr/>
            <p:nvPr/>
          </p:nvSpPr>
          <p:spPr>
            <a:xfrm rot="-5400000">
              <a:off x="1863769" y="4793251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34"/>
            <p:cNvSpPr/>
            <p:nvPr/>
          </p:nvSpPr>
          <p:spPr>
            <a:xfrm rot="-5400000">
              <a:off x="20342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34"/>
            <p:cNvSpPr/>
            <p:nvPr/>
          </p:nvSpPr>
          <p:spPr>
            <a:xfrm rot="-5400000">
              <a:off x="20342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34"/>
            <p:cNvSpPr/>
            <p:nvPr/>
          </p:nvSpPr>
          <p:spPr>
            <a:xfrm rot="-5400000">
              <a:off x="203421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34"/>
            <p:cNvSpPr/>
            <p:nvPr/>
          </p:nvSpPr>
          <p:spPr>
            <a:xfrm rot="-5400000">
              <a:off x="203424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34"/>
            <p:cNvSpPr/>
            <p:nvPr/>
          </p:nvSpPr>
          <p:spPr>
            <a:xfrm rot="-5400000">
              <a:off x="224207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1" name="Google Shape;5941;p34"/>
            <p:cNvSpPr/>
            <p:nvPr/>
          </p:nvSpPr>
          <p:spPr>
            <a:xfrm rot="-5400000">
              <a:off x="224204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2" name="Google Shape;5942;p34"/>
            <p:cNvSpPr/>
            <p:nvPr/>
          </p:nvSpPr>
          <p:spPr>
            <a:xfrm rot="-5400000">
              <a:off x="1449358" y="479580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34"/>
            <p:cNvSpPr/>
            <p:nvPr/>
          </p:nvSpPr>
          <p:spPr>
            <a:xfrm rot="-5400000">
              <a:off x="1447337" y="4793845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34"/>
            <p:cNvSpPr/>
            <p:nvPr/>
          </p:nvSpPr>
          <p:spPr>
            <a:xfrm rot="-5400000">
              <a:off x="16179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5" name="Google Shape;5945;p34"/>
            <p:cNvSpPr/>
            <p:nvPr/>
          </p:nvSpPr>
          <p:spPr>
            <a:xfrm rot="-5400000">
              <a:off x="16179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6" name="Google Shape;5946;p34"/>
            <p:cNvSpPr/>
            <p:nvPr/>
          </p:nvSpPr>
          <p:spPr>
            <a:xfrm rot="-5400000">
              <a:off x="16179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34"/>
            <p:cNvSpPr/>
            <p:nvPr/>
          </p:nvSpPr>
          <p:spPr>
            <a:xfrm rot="-5400000">
              <a:off x="16179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34"/>
            <p:cNvSpPr/>
            <p:nvPr/>
          </p:nvSpPr>
          <p:spPr>
            <a:xfrm rot="-5400000">
              <a:off x="1825787" y="49643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34"/>
            <p:cNvSpPr/>
            <p:nvPr/>
          </p:nvSpPr>
          <p:spPr>
            <a:xfrm rot="-5400000">
              <a:off x="1825757" y="49643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0" name="Google Shape;5950;p34"/>
            <p:cNvSpPr/>
            <p:nvPr/>
          </p:nvSpPr>
          <p:spPr>
            <a:xfrm rot="-5400000">
              <a:off x="1029448" y="47960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1" name="Google Shape;5951;p34"/>
            <p:cNvSpPr/>
            <p:nvPr/>
          </p:nvSpPr>
          <p:spPr>
            <a:xfrm rot="-5400000">
              <a:off x="1027546" y="479399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34"/>
            <p:cNvSpPr/>
            <p:nvPr/>
          </p:nvSpPr>
          <p:spPr>
            <a:xfrm rot="-5400000">
              <a:off x="1198018" y="51724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34"/>
            <p:cNvSpPr/>
            <p:nvPr/>
          </p:nvSpPr>
          <p:spPr>
            <a:xfrm rot="-5400000">
              <a:off x="1198018" y="51723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34"/>
            <p:cNvSpPr/>
            <p:nvPr/>
          </p:nvSpPr>
          <p:spPr>
            <a:xfrm rot="-5400000">
              <a:off x="11979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34"/>
            <p:cNvSpPr/>
            <p:nvPr/>
          </p:nvSpPr>
          <p:spPr>
            <a:xfrm rot="-5400000">
              <a:off x="11979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34"/>
            <p:cNvSpPr/>
            <p:nvPr/>
          </p:nvSpPr>
          <p:spPr>
            <a:xfrm rot="-5400000">
              <a:off x="1405848" y="49646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34"/>
            <p:cNvSpPr/>
            <p:nvPr/>
          </p:nvSpPr>
          <p:spPr>
            <a:xfrm rot="-5400000">
              <a:off x="1405848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34"/>
            <p:cNvSpPr/>
            <p:nvPr/>
          </p:nvSpPr>
          <p:spPr>
            <a:xfrm rot="-5400000">
              <a:off x="613164" y="479652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34"/>
            <p:cNvSpPr/>
            <p:nvPr/>
          </p:nvSpPr>
          <p:spPr>
            <a:xfrm rot="-5400000">
              <a:off x="611173" y="479458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34"/>
            <p:cNvSpPr/>
            <p:nvPr/>
          </p:nvSpPr>
          <p:spPr>
            <a:xfrm rot="-5400000">
              <a:off x="7817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1" name="Google Shape;5961;p34"/>
            <p:cNvSpPr/>
            <p:nvPr/>
          </p:nvSpPr>
          <p:spPr>
            <a:xfrm rot="-5400000">
              <a:off x="7817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2" name="Google Shape;5962;p34"/>
            <p:cNvSpPr/>
            <p:nvPr/>
          </p:nvSpPr>
          <p:spPr>
            <a:xfrm rot="-5400000">
              <a:off x="7817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34"/>
            <p:cNvSpPr/>
            <p:nvPr/>
          </p:nvSpPr>
          <p:spPr>
            <a:xfrm rot="-5400000">
              <a:off x="7817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34"/>
            <p:cNvSpPr/>
            <p:nvPr/>
          </p:nvSpPr>
          <p:spPr>
            <a:xfrm rot="-5400000">
              <a:off x="9895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34"/>
            <p:cNvSpPr/>
            <p:nvPr/>
          </p:nvSpPr>
          <p:spPr>
            <a:xfrm rot="-5400000">
              <a:off x="9895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34"/>
            <p:cNvSpPr/>
            <p:nvPr/>
          </p:nvSpPr>
          <p:spPr>
            <a:xfrm rot="-5400000">
              <a:off x="3538146" y="479399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34"/>
            <p:cNvSpPr/>
            <p:nvPr/>
          </p:nvSpPr>
          <p:spPr>
            <a:xfrm rot="-5400000">
              <a:off x="3536155" y="479206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8" name="Google Shape;5968;p34"/>
            <p:cNvSpPr/>
            <p:nvPr/>
          </p:nvSpPr>
          <p:spPr>
            <a:xfrm rot="-5400000">
              <a:off x="37066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9" name="Google Shape;5969;p34"/>
            <p:cNvSpPr/>
            <p:nvPr/>
          </p:nvSpPr>
          <p:spPr>
            <a:xfrm rot="-5400000">
              <a:off x="37066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34"/>
            <p:cNvSpPr/>
            <p:nvPr/>
          </p:nvSpPr>
          <p:spPr>
            <a:xfrm rot="-5400000">
              <a:off x="3706687" y="47537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34"/>
            <p:cNvSpPr/>
            <p:nvPr/>
          </p:nvSpPr>
          <p:spPr>
            <a:xfrm rot="-5400000">
              <a:off x="3914516" y="496255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34"/>
            <p:cNvSpPr/>
            <p:nvPr/>
          </p:nvSpPr>
          <p:spPr>
            <a:xfrm rot="-5400000">
              <a:off x="3914546" y="49625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34"/>
            <p:cNvSpPr/>
            <p:nvPr/>
          </p:nvSpPr>
          <p:spPr>
            <a:xfrm rot="-5400000">
              <a:off x="3121744" y="479455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34"/>
            <p:cNvSpPr/>
            <p:nvPr/>
          </p:nvSpPr>
          <p:spPr>
            <a:xfrm rot="-5400000">
              <a:off x="3119871" y="479250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5" name="Google Shape;5975;p34"/>
            <p:cNvSpPr/>
            <p:nvPr/>
          </p:nvSpPr>
          <p:spPr>
            <a:xfrm rot="-5400000">
              <a:off x="32903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6" name="Google Shape;5976;p34"/>
            <p:cNvSpPr/>
            <p:nvPr/>
          </p:nvSpPr>
          <p:spPr>
            <a:xfrm rot="-5400000">
              <a:off x="32903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34"/>
            <p:cNvSpPr/>
            <p:nvPr/>
          </p:nvSpPr>
          <p:spPr>
            <a:xfrm rot="-5400000">
              <a:off x="3290373" y="47543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34"/>
            <p:cNvSpPr/>
            <p:nvPr/>
          </p:nvSpPr>
          <p:spPr>
            <a:xfrm rot="-5400000">
              <a:off x="3290373" y="475424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34"/>
            <p:cNvSpPr/>
            <p:nvPr/>
          </p:nvSpPr>
          <p:spPr>
            <a:xfrm rot="-5400000">
              <a:off x="34982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34"/>
            <p:cNvSpPr/>
            <p:nvPr/>
          </p:nvSpPr>
          <p:spPr>
            <a:xfrm rot="-5400000">
              <a:off x="34982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34"/>
            <p:cNvSpPr/>
            <p:nvPr/>
          </p:nvSpPr>
          <p:spPr>
            <a:xfrm rot="-5400000">
              <a:off x="2701864" y="4794737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2" name="Google Shape;5982;p34"/>
            <p:cNvSpPr/>
            <p:nvPr/>
          </p:nvSpPr>
          <p:spPr>
            <a:xfrm rot="-5400000">
              <a:off x="2699962" y="479283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3" name="Google Shape;5983;p34"/>
            <p:cNvSpPr/>
            <p:nvPr/>
          </p:nvSpPr>
          <p:spPr>
            <a:xfrm rot="-5400000">
              <a:off x="28704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34"/>
            <p:cNvSpPr/>
            <p:nvPr/>
          </p:nvSpPr>
          <p:spPr>
            <a:xfrm rot="-5400000">
              <a:off x="28704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34"/>
            <p:cNvSpPr/>
            <p:nvPr/>
          </p:nvSpPr>
          <p:spPr>
            <a:xfrm rot="-5400000">
              <a:off x="28704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34"/>
            <p:cNvSpPr/>
            <p:nvPr/>
          </p:nvSpPr>
          <p:spPr>
            <a:xfrm rot="-5400000">
              <a:off x="28704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7" name="Google Shape;5987;p34"/>
            <p:cNvSpPr/>
            <p:nvPr/>
          </p:nvSpPr>
          <p:spPr>
            <a:xfrm rot="-5400000">
              <a:off x="30783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8" name="Google Shape;5988;p34"/>
            <p:cNvSpPr/>
            <p:nvPr/>
          </p:nvSpPr>
          <p:spPr>
            <a:xfrm rot="-5400000">
              <a:off x="30783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34"/>
            <p:cNvSpPr/>
            <p:nvPr/>
          </p:nvSpPr>
          <p:spPr>
            <a:xfrm rot="-5400000">
              <a:off x="2285580" y="479536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34"/>
            <p:cNvSpPr/>
            <p:nvPr/>
          </p:nvSpPr>
          <p:spPr>
            <a:xfrm rot="-5400000">
              <a:off x="2283589" y="479331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1" name="Google Shape;5991;p34"/>
            <p:cNvSpPr/>
            <p:nvPr/>
          </p:nvSpPr>
          <p:spPr>
            <a:xfrm rot="-5400000">
              <a:off x="24541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2" name="Google Shape;5992;p34"/>
            <p:cNvSpPr/>
            <p:nvPr/>
          </p:nvSpPr>
          <p:spPr>
            <a:xfrm rot="-5400000">
              <a:off x="24541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34"/>
            <p:cNvSpPr/>
            <p:nvPr/>
          </p:nvSpPr>
          <p:spPr>
            <a:xfrm rot="-5400000">
              <a:off x="245409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34"/>
            <p:cNvSpPr/>
            <p:nvPr/>
          </p:nvSpPr>
          <p:spPr>
            <a:xfrm rot="-5400000">
              <a:off x="245412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34"/>
            <p:cNvSpPr/>
            <p:nvPr/>
          </p:nvSpPr>
          <p:spPr>
            <a:xfrm rot="-5400000">
              <a:off x="2661950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34"/>
            <p:cNvSpPr/>
            <p:nvPr/>
          </p:nvSpPr>
          <p:spPr>
            <a:xfrm rot="-5400000">
              <a:off x="266192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34"/>
            <p:cNvSpPr/>
            <p:nvPr/>
          </p:nvSpPr>
          <p:spPr>
            <a:xfrm rot="-5400000">
              <a:off x="-18498" y="458782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8" name="Google Shape;5998;p34"/>
            <p:cNvSpPr/>
            <p:nvPr/>
          </p:nvSpPr>
          <p:spPr>
            <a:xfrm rot="-5400000">
              <a:off x="-20578" y="4585808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9" name="Google Shape;5999;p34"/>
            <p:cNvSpPr/>
            <p:nvPr/>
          </p:nvSpPr>
          <p:spPr>
            <a:xfrm rot="-5400000">
              <a:off x="1500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34"/>
            <p:cNvSpPr/>
            <p:nvPr/>
          </p:nvSpPr>
          <p:spPr>
            <a:xfrm rot="-5400000">
              <a:off x="1500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34"/>
            <p:cNvSpPr/>
            <p:nvPr/>
          </p:nvSpPr>
          <p:spPr>
            <a:xfrm rot="-5400000">
              <a:off x="1500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34"/>
            <p:cNvSpPr/>
            <p:nvPr/>
          </p:nvSpPr>
          <p:spPr>
            <a:xfrm rot="-5400000">
              <a:off x="1500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3" name="Google Shape;6003;p34"/>
            <p:cNvSpPr/>
            <p:nvPr/>
          </p:nvSpPr>
          <p:spPr>
            <a:xfrm rot="-5400000">
              <a:off x="3579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4" name="Google Shape;6004;p34"/>
            <p:cNvSpPr/>
            <p:nvPr/>
          </p:nvSpPr>
          <p:spPr>
            <a:xfrm rot="-5400000">
              <a:off x="3579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34"/>
            <p:cNvSpPr/>
            <p:nvPr/>
          </p:nvSpPr>
          <p:spPr>
            <a:xfrm rot="-5400000">
              <a:off x="-266360" y="49647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34"/>
            <p:cNvSpPr/>
            <p:nvPr/>
          </p:nvSpPr>
          <p:spPr>
            <a:xfrm rot="-5400000">
              <a:off x="-266360" y="49647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7" name="Google Shape;6007;p34"/>
            <p:cNvSpPr/>
            <p:nvPr/>
          </p:nvSpPr>
          <p:spPr>
            <a:xfrm rot="-5400000">
              <a:off x="-58501" y="47568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8" name="Google Shape;6008;p34"/>
            <p:cNvSpPr/>
            <p:nvPr/>
          </p:nvSpPr>
          <p:spPr>
            <a:xfrm rot="-5400000">
              <a:off x="-58471" y="475677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34"/>
            <p:cNvSpPr/>
            <p:nvPr/>
          </p:nvSpPr>
          <p:spPr>
            <a:xfrm rot="-5400000">
              <a:off x="1653888" y="4588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34"/>
            <p:cNvSpPr/>
            <p:nvPr/>
          </p:nvSpPr>
          <p:spPr>
            <a:xfrm rot="-5400000">
              <a:off x="1651986" y="4586819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1" name="Google Shape;6011;p34"/>
            <p:cNvSpPr/>
            <p:nvPr/>
          </p:nvSpPr>
          <p:spPr>
            <a:xfrm rot="-5400000">
              <a:off x="18224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2" name="Google Shape;6012;p34"/>
            <p:cNvSpPr/>
            <p:nvPr/>
          </p:nvSpPr>
          <p:spPr>
            <a:xfrm rot="-5400000">
              <a:off x="18224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3" name="Google Shape;6013;p34"/>
            <p:cNvSpPr/>
            <p:nvPr/>
          </p:nvSpPr>
          <p:spPr>
            <a:xfrm rot="-5400000">
              <a:off x="182242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34"/>
            <p:cNvSpPr/>
            <p:nvPr/>
          </p:nvSpPr>
          <p:spPr>
            <a:xfrm rot="-5400000">
              <a:off x="182242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34"/>
            <p:cNvSpPr/>
            <p:nvPr/>
          </p:nvSpPr>
          <p:spPr>
            <a:xfrm rot="-5400000">
              <a:off x="20302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34"/>
            <p:cNvSpPr/>
            <p:nvPr/>
          </p:nvSpPr>
          <p:spPr>
            <a:xfrm rot="-5400000">
              <a:off x="20302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34"/>
            <p:cNvSpPr/>
            <p:nvPr/>
          </p:nvSpPr>
          <p:spPr>
            <a:xfrm rot="-5400000">
              <a:off x="1237634" y="4589434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8" name="Google Shape;6018;p34"/>
            <p:cNvSpPr/>
            <p:nvPr/>
          </p:nvSpPr>
          <p:spPr>
            <a:xfrm rot="-5400000">
              <a:off x="1235584" y="4587443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9" name="Google Shape;6019;p34"/>
            <p:cNvSpPr/>
            <p:nvPr/>
          </p:nvSpPr>
          <p:spPr>
            <a:xfrm rot="-5400000">
              <a:off x="1406175" y="49658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0" name="Google Shape;6020;p34"/>
            <p:cNvSpPr/>
            <p:nvPr/>
          </p:nvSpPr>
          <p:spPr>
            <a:xfrm rot="-5400000">
              <a:off x="1406175" y="49657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1" name="Google Shape;6021;p34"/>
            <p:cNvSpPr/>
            <p:nvPr/>
          </p:nvSpPr>
          <p:spPr>
            <a:xfrm rot="-5400000">
              <a:off x="14061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2" name="Google Shape;6022;p34"/>
            <p:cNvSpPr/>
            <p:nvPr/>
          </p:nvSpPr>
          <p:spPr>
            <a:xfrm rot="-5400000">
              <a:off x="14061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3" name="Google Shape;6023;p34"/>
            <p:cNvSpPr/>
            <p:nvPr/>
          </p:nvSpPr>
          <p:spPr>
            <a:xfrm rot="-5400000">
              <a:off x="1613975" y="47580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4" name="Google Shape;6024;p34"/>
            <p:cNvSpPr/>
            <p:nvPr/>
          </p:nvSpPr>
          <p:spPr>
            <a:xfrm rot="-5400000">
              <a:off x="1613975" y="47579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5" name="Google Shape;6025;p34"/>
            <p:cNvSpPr/>
            <p:nvPr/>
          </p:nvSpPr>
          <p:spPr>
            <a:xfrm rot="-5400000">
              <a:off x="817725" y="458970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6" name="Google Shape;6026;p34"/>
            <p:cNvSpPr/>
            <p:nvPr/>
          </p:nvSpPr>
          <p:spPr>
            <a:xfrm rot="-5400000">
              <a:off x="815763" y="458762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7" name="Google Shape;6027;p34"/>
            <p:cNvSpPr/>
            <p:nvPr/>
          </p:nvSpPr>
          <p:spPr>
            <a:xfrm rot="-5400000">
              <a:off x="9862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34"/>
            <p:cNvSpPr/>
            <p:nvPr/>
          </p:nvSpPr>
          <p:spPr>
            <a:xfrm rot="-5400000">
              <a:off x="9862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34"/>
            <p:cNvSpPr/>
            <p:nvPr/>
          </p:nvSpPr>
          <p:spPr>
            <a:xfrm rot="-5400000">
              <a:off x="986206" y="45494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34"/>
            <p:cNvSpPr/>
            <p:nvPr/>
          </p:nvSpPr>
          <p:spPr>
            <a:xfrm rot="-5400000">
              <a:off x="986176" y="45493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1" name="Google Shape;6031;p34"/>
            <p:cNvSpPr/>
            <p:nvPr/>
          </p:nvSpPr>
          <p:spPr>
            <a:xfrm rot="-5400000">
              <a:off x="11940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2" name="Google Shape;6032;p34"/>
            <p:cNvSpPr/>
            <p:nvPr/>
          </p:nvSpPr>
          <p:spPr>
            <a:xfrm rot="-5400000">
              <a:off x="11940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34"/>
            <p:cNvSpPr/>
            <p:nvPr/>
          </p:nvSpPr>
          <p:spPr>
            <a:xfrm rot="-5400000">
              <a:off x="401322" y="459020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4" name="Google Shape;6034;p34"/>
            <p:cNvSpPr/>
            <p:nvPr/>
          </p:nvSpPr>
          <p:spPr>
            <a:xfrm rot="-5400000">
              <a:off x="399361" y="4588186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5" name="Google Shape;6035;p34"/>
            <p:cNvSpPr/>
            <p:nvPr/>
          </p:nvSpPr>
          <p:spPr>
            <a:xfrm rot="-5400000">
              <a:off x="569922" y="496665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6" name="Google Shape;6036;p34"/>
            <p:cNvSpPr/>
            <p:nvPr/>
          </p:nvSpPr>
          <p:spPr>
            <a:xfrm rot="-5400000">
              <a:off x="569893" y="4966566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7" name="Google Shape;6037;p34"/>
            <p:cNvSpPr/>
            <p:nvPr/>
          </p:nvSpPr>
          <p:spPr>
            <a:xfrm rot="-5400000">
              <a:off x="5699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8" name="Google Shape;6038;p34"/>
            <p:cNvSpPr/>
            <p:nvPr/>
          </p:nvSpPr>
          <p:spPr>
            <a:xfrm rot="-5400000">
              <a:off x="5699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9" name="Google Shape;6039;p34"/>
            <p:cNvSpPr/>
            <p:nvPr/>
          </p:nvSpPr>
          <p:spPr>
            <a:xfrm rot="-5400000">
              <a:off x="777782" y="475879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0" name="Google Shape;6040;p34"/>
            <p:cNvSpPr/>
            <p:nvPr/>
          </p:nvSpPr>
          <p:spPr>
            <a:xfrm rot="-5400000">
              <a:off x="777752" y="47587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1" name="Google Shape;6041;p34"/>
            <p:cNvSpPr/>
            <p:nvPr/>
          </p:nvSpPr>
          <p:spPr>
            <a:xfrm rot="-5400000">
              <a:off x="3326364" y="458762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34"/>
            <p:cNvSpPr/>
            <p:nvPr/>
          </p:nvSpPr>
          <p:spPr>
            <a:xfrm rot="-5400000">
              <a:off x="3324313" y="4585689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34"/>
            <p:cNvSpPr/>
            <p:nvPr/>
          </p:nvSpPr>
          <p:spPr>
            <a:xfrm rot="-5400000">
              <a:off x="3494874" y="496409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4" name="Google Shape;6044;p34"/>
            <p:cNvSpPr/>
            <p:nvPr/>
          </p:nvSpPr>
          <p:spPr>
            <a:xfrm rot="-5400000">
              <a:off x="3494904" y="496401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5" name="Google Shape;6045;p34"/>
            <p:cNvSpPr/>
            <p:nvPr/>
          </p:nvSpPr>
          <p:spPr>
            <a:xfrm rot="-5400000">
              <a:off x="34949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34"/>
            <p:cNvSpPr/>
            <p:nvPr/>
          </p:nvSpPr>
          <p:spPr>
            <a:xfrm rot="-5400000">
              <a:off x="34949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7" name="Google Shape;6047;p34"/>
            <p:cNvSpPr/>
            <p:nvPr/>
          </p:nvSpPr>
          <p:spPr>
            <a:xfrm rot="-5400000">
              <a:off x="3702734" y="475630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8" name="Google Shape;6048;p34"/>
            <p:cNvSpPr/>
            <p:nvPr/>
          </p:nvSpPr>
          <p:spPr>
            <a:xfrm rot="-5400000">
              <a:off x="3702734" y="475374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34"/>
            <p:cNvSpPr/>
            <p:nvPr/>
          </p:nvSpPr>
          <p:spPr>
            <a:xfrm rot="-5400000">
              <a:off x="2909991" y="45882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34"/>
            <p:cNvSpPr/>
            <p:nvPr/>
          </p:nvSpPr>
          <p:spPr>
            <a:xfrm rot="-5400000">
              <a:off x="2908000" y="45861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34"/>
            <p:cNvSpPr/>
            <p:nvPr/>
          </p:nvSpPr>
          <p:spPr>
            <a:xfrm rot="-5400000">
              <a:off x="30785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34"/>
            <p:cNvSpPr/>
            <p:nvPr/>
          </p:nvSpPr>
          <p:spPr>
            <a:xfrm rot="-5400000">
              <a:off x="30785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3" name="Google Shape;6053;p34"/>
            <p:cNvSpPr/>
            <p:nvPr/>
          </p:nvSpPr>
          <p:spPr>
            <a:xfrm rot="-5400000">
              <a:off x="30785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4" name="Google Shape;6054;p34"/>
            <p:cNvSpPr/>
            <p:nvPr/>
          </p:nvSpPr>
          <p:spPr>
            <a:xfrm rot="-5400000">
              <a:off x="30785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5" name="Google Shape;6055;p34"/>
            <p:cNvSpPr/>
            <p:nvPr/>
          </p:nvSpPr>
          <p:spPr>
            <a:xfrm rot="-5400000">
              <a:off x="32864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6" name="Google Shape;6056;p34"/>
            <p:cNvSpPr/>
            <p:nvPr/>
          </p:nvSpPr>
          <p:spPr>
            <a:xfrm rot="-5400000">
              <a:off x="32864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7" name="Google Shape;6057;p34"/>
            <p:cNvSpPr/>
            <p:nvPr/>
          </p:nvSpPr>
          <p:spPr>
            <a:xfrm rot="-5400000">
              <a:off x="2490081" y="458842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8" name="Google Shape;6058;p34"/>
            <p:cNvSpPr/>
            <p:nvPr/>
          </p:nvSpPr>
          <p:spPr>
            <a:xfrm rot="-5400000">
              <a:off x="2488179" y="458646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9" name="Google Shape;6059;p34"/>
            <p:cNvSpPr/>
            <p:nvPr/>
          </p:nvSpPr>
          <p:spPr>
            <a:xfrm rot="-5400000">
              <a:off x="2658652" y="496484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34"/>
            <p:cNvSpPr/>
            <p:nvPr/>
          </p:nvSpPr>
          <p:spPr>
            <a:xfrm rot="-5400000">
              <a:off x="2658652" y="49647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1" name="Google Shape;6061;p34"/>
            <p:cNvSpPr/>
            <p:nvPr/>
          </p:nvSpPr>
          <p:spPr>
            <a:xfrm rot="-5400000">
              <a:off x="26586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2" name="Google Shape;6062;p34"/>
            <p:cNvSpPr/>
            <p:nvPr/>
          </p:nvSpPr>
          <p:spPr>
            <a:xfrm rot="-5400000">
              <a:off x="26586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3" name="Google Shape;6063;p34"/>
            <p:cNvSpPr/>
            <p:nvPr/>
          </p:nvSpPr>
          <p:spPr>
            <a:xfrm rot="-5400000">
              <a:off x="28665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4" name="Google Shape;6064;p34"/>
            <p:cNvSpPr/>
            <p:nvPr/>
          </p:nvSpPr>
          <p:spPr>
            <a:xfrm rot="-5400000">
              <a:off x="28665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34"/>
            <p:cNvSpPr/>
            <p:nvPr/>
          </p:nvSpPr>
          <p:spPr>
            <a:xfrm rot="-5400000">
              <a:off x="2073768" y="45889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34"/>
            <p:cNvSpPr/>
            <p:nvPr/>
          </p:nvSpPr>
          <p:spPr>
            <a:xfrm rot="-5400000">
              <a:off x="2071836" y="4586967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34"/>
            <p:cNvSpPr/>
            <p:nvPr/>
          </p:nvSpPr>
          <p:spPr>
            <a:xfrm rot="-5400000">
              <a:off x="22423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8" name="Google Shape;6068;p34"/>
            <p:cNvSpPr/>
            <p:nvPr/>
          </p:nvSpPr>
          <p:spPr>
            <a:xfrm rot="-5400000">
              <a:off x="22423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9" name="Google Shape;6069;p34"/>
            <p:cNvSpPr/>
            <p:nvPr/>
          </p:nvSpPr>
          <p:spPr>
            <a:xfrm rot="-5400000">
              <a:off x="2242368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0" name="Google Shape;6070;p34"/>
            <p:cNvSpPr/>
            <p:nvPr/>
          </p:nvSpPr>
          <p:spPr>
            <a:xfrm rot="-5400000">
              <a:off x="2242368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1" name="Google Shape;6071;p34"/>
            <p:cNvSpPr/>
            <p:nvPr/>
          </p:nvSpPr>
          <p:spPr>
            <a:xfrm rot="-5400000">
              <a:off x="24501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2" name="Google Shape;6072;p34"/>
            <p:cNvSpPr/>
            <p:nvPr/>
          </p:nvSpPr>
          <p:spPr>
            <a:xfrm rot="-5400000">
              <a:off x="24501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3" name="Google Shape;6073;p34"/>
            <p:cNvSpPr/>
            <p:nvPr/>
          </p:nvSpPr>
          <p:spPr>
            <a:xfrm rot="-5400000">
              <a:off x="3952537" y="4791297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4" name="Google Shape;6074;p34"/>
            <p:cNvSpPr/>
            <p:nvPr/>
          </p:nvSpPr>
          <p:spPr>
            <a:xfrm rot="-5400000">
              <a:off x="41230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5" name="Google Shape;6075;p34"/>
            <p:cNvSpPr/>
            <p:nvPr/>
          </p:nvSpPr>
          <p:spPr>
            <a:xfrm rot="-5400000">
              <a:off x="41230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34"/>
            <p:cNvSpPr/>
            <p:nvPr/>
          </p:nvSpPr>
          <p:spPr>
            <a:xfrm rot="-5400000">
              <a:off x="4119116" y="475553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7" name="Google Shape;6077;p34"/>
            <p:cNvSpPr/>
            <p:nvPr/>
          </p:nvSpPr>
          <p:spPr>
            <a:xfrm rot="-5400000">
              <a:off x="4119116" y="47554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078" name="Google Shape;6078;p34"/>
            <p:cNvCxnSpPr/>
            <p:nvPr/>
          </p:nvCxnSpPr>
          <p:spPr>
            <a:xfrm flipH="1">
              <a:off x="-102950" y="-76200"/>
              <a:ext cx="2183700" cy="2183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79" name="Google Shape;6079;p34"/>
            <p:cNvCxnSpPr/>
            <p:nvPr/>
          </p:nvCxnSpPr>
          <p:spPr>
            <a:xfrm flipH="1">
              <a:off x="6639525" y="2677900"/>
              <a:ext cx="2571900" cy="2571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80" name="Google Shape;6080;p34"/>
            <p:cNvCxnSpPr/>
            <p:nvPr/>
          </p:nvCxnSpPr>
          <p:spPr>
            <a:xfrm rot="10800000">
              <a:off x="100" y="583150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081" name="Google Shape;6081;p34"/>
            <p:cNvCxnSpPr/>
            <p:nvPr/>
          </p:nvCxnSpPr>
          <p:spPr>
            <a:xfrm rot="10800000">
              <a:off x="1500" y="4547350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082" name="Shape 6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3" name="Google Shape;6083;p35"/>
          <p:cNvSpPr/>
          <p:nvPr>
            <p:ph idx="2" type="pic"/>
          </p:nvPr>
        </p:nvSpPr>
        <p:spPr>
          <a:xfrm>
            <a:off x="-25" y="-13725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6084" name="Google Shape;6084;p35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85" name="Shape 6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6" name="Google Shape;6086;p36"/>
          <p:cNvSpPr txBox="1"/>
          <p:nvPr>
            <p:ph hasCustomPrompt="1" type="title"/>
          </p:nvPr>
        </p:nvSpPr>
        <p:spPr>
          <a:xfrm>
            <a:off x="2199450" y="1601650"/>
            <a:ext cx="4745100" cy="11721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087" name="Google Shape;6087;p36"/>
          <p:cNvSpPr txBox="1"/>
          <p:nvPr>
            <p:ph idx="1" type="subTitle"/>
          </p:nvPr>
        </p:nvSpPr>
        <p:spPr>
          <a:xfrm>
            <a:off x="2199450" y="2774100"/>
            <a:ext cx="47451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grpSp>
        <p:nvGrpSpPr>
          <p:cNvPr id="6088" name="Google Shape;6088;p36"/>
          <p:cNvGrpSpPr/>
          <p:nvPr/>
        </p:nvGrpSpPr>
        <p:grpSpPr>
          <a:xfrm>
            <a:off x="-225050" y="-43475"/>
            <a:ext cx="10029945" cy="5671550"/>
            <a:chOff x="-225050" y="-43475"/>
            <a:chExt cx="10029945" cy="5671550"/>
          </a:xfrm>
        </p:grpSpPr>
        <p:grpSp>
          <p:nvGrpSpPr>
            <p:cNvPr id="6089" name="Google Shape;6089;p36"/>
            <p:cNvGrpSpPr/>
            <p:nvPr/>
          </p:nvGrpSpPr>
          <p:grpSpPr>
            <a:xfrm rot="-5400000">
              <a:off x="6526992" y="2144287"/>
              <a:ext cx="874848" cy="5680957"/>
              <a:chOff x="-161605" y="-183967"/>
              <a:chExt cx="874848" cy="5680957"/>
            </a:xfrm>
          </p:grpSpPr>
          <p:sp>
            <p:nvSpPr>
              <p:cNvPr id="6090" name="Google Shape;6090;p36"/>
              <p:cNvSpPr/>
              <p:nvPr/>
            </p:nvSpPr>
            <p:spPr>
              <a:xfrm>
                <a:off x="-159972" y="273670"/>
                <a:ext cx="415706" cy="415765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091" name="Google Shape;6091;p36"/>
              <p:cNvGrpSpPr/>
              <p:nvPr/>
            </p:nvGrpSpPr>
            <p:grpSpPr>
              <a:xfrm>
                <a:off x="-161605" y="-183967"/>
                <a:ext cx="874848" cy="5680957"/>
                <a:chOff x="-161597" y="-33720"/>
                <a:chExt cx="828926" cy="5382753"/>
              </a:xfrm>
            </p:grpSpPr>
            <p:sp>
              <p:nvSpPr>
                <p:cNvPr id="6092" name="Google Shape;6092;p36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3" name="Google Shape;6093;p36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4" name="Google Shape;6094;p36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5" name="Google Shape;6095;p36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6" name="Google Shape;6096;p36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7" name="Google Shape;6097;p36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8" name="Google Shape;6098;p36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099" name="Google Shape;6099;p36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0" name="Google Shape;6100;p36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1" name="Google Shape;6101;p36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2" name="Google Shape;6102;p36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3" name="Google Shape;6103;p36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4" name="Google Shape;6104;p36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5" name="Google Shape;6105;p36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6" name="Google Shape;6106;p36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7" name="Google Shape;6107;p36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8" name="Google Shape;6108;p36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09" name="Google Shape;6109;p36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0" name="Google Shape;6110;p36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1" name="Google Shape;6111;p36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2" name="Google Shape;6112;p36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3" name="Google Shape;6113;p36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4" name="Google Shape;6114;p36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5" name="Google Shape;6115;p36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6" name="Google Shape;6116;p36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7" name="Google Shape;6117;p36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8" name="Google Shape;6118;p36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19" name="Google Shape;6119;p36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0" name="Google Shape;6120;p36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1" name="Google Shape;6121;p36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2" name="Google Shape;6122;p36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3" name="Google Shape;6123;p36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4" name="Google Shape;6124;p36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5" name="Google Shape;6125;p36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6" name="Google Shape;6126;p36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7" name="Google Shape;6127;p36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8" name="Google Shape;6128;p36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29" name="Google Shape;6129;p36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0" name="Google Shape;6130;p36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1" name="Google Shape;6131;p36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2" name="Google Shape;6132;p36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3" name="Google Shape;6133;p36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4" name="Google Shape;6134;p36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5" name="Google Shape;6135;p36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6" name="Google Shape;6136;p36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7" name="Google Shape;6137;p36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8" name="Google Shape;6138;p36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39" name="Google Shape;6139;p36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0" name="Google Shape;6140;p36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1" name="Google Shape;6141;p36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2" name="Google Shape;6142;p36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3" name="Google Shape;6143;p36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4" name="Google Shape;6144;p36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5" name="Google Shape;6145;p36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6" name="Google Shape;6146;p36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7" name="Google Shape;6147;p36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8" name="Google Shape;6148;p36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49" name="Google Shape;6149;p36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0" name="Google Shape;6150;p36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1" name="Google Shape;6151;p36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2" name="Google Shape;6152;p36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3" name="Google Shape;6153;p36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4" name="Google Shape;6154;p36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5" name="Google Shape;6155;p36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6" name="Google Shape;6156;p36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7" name="Google Shape;6157;p36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8" name="Google Shape;6158;p36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59" name="Google Shape;6159;p36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0" name="Google Shape;6160;p36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1" name="Google Shape;6161;p36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2" name="Google Shape;6162;p36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3" name="Google Shape;6163;p36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4" name="Google Shape;6164;p36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5" name="Google Shape;6165;p36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6" name="Google Shape;6166;p36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7" name="Google Shape;6167;p36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8" name="Google Shape;6168;p36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69" name="Google Shape;6169;p36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0" name="Google Shape;6170;p36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1" name="Google Shape;6171;p36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2" name="Google Shape;6172;p36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3" name="Google Shape;6173;p36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4" name="Google Shape;6174;p36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5" name="Google Shape;6175;p36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6" name="Google Shape;6176;p36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7" name="Google Shape;6177;p36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8" name="Google Shape;6178;p36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79" name="Google Shape;6179;p36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0" name="Google Shape;6180;p36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1" name="Google Shape;6181;p36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2" name="Google Shape;6182;p36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3" name="Google Shape;6183;p36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4" name="Google Shape;6184;p36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5" name="Google Shape;6185;p36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6" name="Google Shape;6186;p36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7" name="Google Shape;6187;p36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8" name="Google Shape;6188;p36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89" name="Google Shape;6189;p36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0" name="Google Shape;6190;p36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1" name="Google Shape;6191;p36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2" name="Google Shape;6192;p36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3" name="Google Shape;6193;p36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4" name="Google Shape;6194;p36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5" name="Google Shape;6195;p36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6" name="Google Shape;6196;p36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7" name="Google Shape;6197;p36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8" name="Google Shape;6198;p36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199" name="Google Shape;6199;p36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0" name="Google Shape;6200;p36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1" name="Google Shape;6201;p36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2" name="Google Shape;6202;p36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3" name="Google Shape;6203;p36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4" name="Google Shape;6204;p36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5" name="Google Shape;6205;p36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6" name="Google Shape;6206;p36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7" name="Google Shape;6207;p36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8" name="Google Shape;6208;p36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09" name="Google Shape;6209;p36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0" name="Google Shape;6210;p36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1" name="Google Shape;6211;p36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2" name="Google Shape;6212;p36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3" name="Google Shape;6213;p36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4" name="Google Shape;6214;p36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5" name="Google Shape;6215;p36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6" name="Google Shape;6216;p36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7" name="Google Shape;6217;p36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8" name="Google Shape;6218;p36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19" name="Google Shape;6219;p36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0" name="Google Shape;6220;p36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1" name="Google Shape;6221;p36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2" name="Google Shape;6222;p36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3" name="Google Shape;6223;p36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4" name="Google Shape;6224;p36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5" name="Google Shape;6225;p36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6" name="Google Shape;6226;p36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7" name="Google Shape;6227;p36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8" name="Google Shape;6228;p36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29" name="Google Shape;6229;p36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0" name="Google Shape;6230;p36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1" name="Google Shape;6231;p36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2" name="Google Shape;6232;p36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3" name="Google Shape;6233;p36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4" name="Google Shape;6234;p36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5" name="Google Shape;6235;p36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6" name="Google Shape;6236;p36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7" name="Google Shape;6237;p36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8" name="Google Shape;6238;p36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39" name="Google Shape;6239;p36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0" name="Google Shape;6240;p36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1" name="Google Shape;6241;p36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2" name="Google Shape;6242;p36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3" name="Google Shape;6243;p36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4" name="Google Shape;6244;p36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5" name="Google Shape;6245;p36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6" name="Google Shape;6246;p36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7" name="Google Shape;6247;p36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8" name="Google Shape;6248;p36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49" name="Google Shape;6249;p36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0" name="Google Shape;6250;p36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1" name="Google Shape;6251;p36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2" name="Google Shape;6252;p36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3" name="Google Shape;6253;p36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4" name="Google Shape;6254;p36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5" name="Google Shape;6255;p36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6" name="Google Shape;6256;p36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7" name="Google Shape;6257;p36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8" name="Google Shape;6258;p36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59" name="Google Shape;6259;p36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0" name="Google Shape;6260;p36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1" name="Google Shape;6261;p36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2" name="Google Shape;6262;p36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3" name="Google Shape;6263;p36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4" name="Google Shape;6264;p36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5" name="Google Shape;6265;p36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6" name="Google Shape;6266;p36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7" name="Google Shape;6267;p36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8" name="Google Shape;6268;p36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69" name="Google Shape;6269;p36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0" name="Google Shape;6270;p36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1" name="Google Shape;6271;p36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2" name="Google Shape;6272;p36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3" name="Google Shape;6273;p36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4" name="Google Shape;6274;p36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5" name="Google Shape;6275;p36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6" name="Google Shape;6276;p36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7" name="Google Shape;6277;p36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8" name="Google Shape;6278;p36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79" name="Google Shape;6279;p36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0" name="Google Shape;6280;p36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1" name="Google Shape;6281;p36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2" name="Google Shape;6282;p36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3" name="Google Shape;6283;p36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4" name="Google Shape;6284;p36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5" name="Google Shape;6285;p36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6" name="Google Shape;6286;p36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7" name="Google Shape;6287;p36"/>
                <p:cNvSpPr/>
                <p:nvPr/>
              </p:nvSpPr>
              <p:spPr>
                <a:xfrm>
                  <a:off x="38464" y="4951318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8" name="Google Shape;6288;p36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89" name="Google Shape;6289;p36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0" name="Google Shape;6290;p36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1" name="Google Shape;6291;p36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2" name="Google Shape;6292;p36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3" name="Google Shape;6293;p36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4" name="Google Shape;6294;p36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295" name="Google Shape;6295;p36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6296" name="Google Shape;6296;p36"/>
            <p:cNvSpPr/>
            <p:nvPr/>
          </p:nvSpPr>
          <p:spPr>
            <a:xfrm rot="-5400000">
              <a:off x="3742393" y="458362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36"/>
            <p:cNvSpPr/>
            <p:nvPr/>
          </p:nvSpPr>
          <p:spPr>
            <a:xfrm rot="-5400000">
              <a:off x="3908972" y="454785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8" name="Google Shape;6298;p36"/>
            <p:cNvSpPr/>
            <p:nvPr/>
          </p:nvSpPr>
          <p:spPr>
            <a:xfrm rot="-5400000">
              <a:off x="3908972" y="45477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9" name="Google Shape;6299;p36"/>
            <p:cNvSpPr/>
            <p:nvPr/>
          </p:nvSpPr>
          <p:spPr>
            <a:xfrm rot="-5400000">
              <a:off x="193285" y="4794142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36"/>
            <p:cNvSpPr/>
            <p:nvPr/>
          </p:nvSpPr>
          <p:spPr>
            <a:xfrm rot="-5400000">
              <a:off x="191293" y="479209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36"/>
            <p:cNvSpPr/>
            <p:nvPr/>
          </p:nvSpPr>
          <p:spPr>
            <a:xfrm rot="-5400000">
              <a:off x="3617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2" name="Google Shape;6302;p36"/>
            <p:cNvSpPr/>
            <p:nvPr/>
          </p:nvSpPr>
          <p:spPr>
            <a:xfrm rot="-5400000">
              <a:off x="3617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3" name="Google Shape;6303;p36"/>
            <p:cNvSpPr/>
            <p:nvPr/>
          </p:nvSpPr>
          <p:spPr>
            <a:xfrm rot="-5400000">
              <a:off x="361766" y="47539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4" name="Google Shape;6304;p36"/>
            <p:cNvSpPr/>
            <p:nvPr/>
          </p:nvSpPr>
          <p:spPr>
            <a:xfrm rot="-5400000">
              <a:off x="361736" y="47538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5" name="Google Shape;6305;p36"/>
            <p:cNvSpPr/>
            <p:nvPr/>
          </p:nvSpPr>
          <p:spPr>
            <a:xfrm rot="-5400000">
              <a:off x="5695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6" name="Google Shape;6306;p36"/>
            <p:cNvSpPr/>
            <p:nvPr/>
          </p:nvSpPr>
          <p:spPr>
            <a:xfrm rot="-5400000">
              <a:off x="5695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7" name="Google Shape;6307;p36"/>
            <p:cNvSpPr/>
            <p:nvPr/>
          </p:nvSpPr>
          <p:spPr>
            <a:xfrm rot="-5400000">
              <a:off x="-225079" y="4792627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8" name="Google Shape;6308;p36"/>
            <p:cNvSpPr/>
            <p:nvPr/>
          </p:nvSpPr>
          <p:spPr>
            <a:xfrm rot="-5400000">
              <a:off x="-54518" y="51710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9" name="Google Shape;6309;p36"/>
            <p:cNvSpPr/>
            <p:nvPr/>
          </p:nvSpPr>
          <p:spPr>
            <a:xfrm rot="-5400000">
              <a:off x="-54548" y="51710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36"/>
            <p:cNvSpPr/>
            <p:nvPr/>
          </p:nvSpPr>
          <p:spPr>
            <a:xfrm rot="-5400000">
              <a:off x="-54488" y="475433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1" name="Google Shape;6311;p36"/>
            <p:cNvSpPr/>
            <p:nvPr/>
          </p:nvSpPr>
          <p:spPr>
            <a:xfrm rot="-5400000">
              <a:off x="-54518" y="47543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2" name="Google Shape;6312;p36"/>
            <p:cNvSpPr/>
            <p:nvPr/>
          </p:nvSpPr>
          <p:spPr>
            <a:xfrm rot="-5400000">
              <a:off x="153341" y="49632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36"/>
            <p:cNvSpPr/>
            <p:nvPr/>
          </p:nvSpPr>
          <p:spPr>
            <a:xfrm rot="-5400000">
              <a:off x="153312" y="496320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36"/>
            <p:cNvSpPr/>
            <p:nvPr/>
          </p:nvSpPr>
          <p:spPr>
            <a:xfrm rot="-5400000">
              <a:off x="1865671" y="479533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5" name="Google Shape;6315;p36"/>
            <p:cNvSpPr/>
            <p:nvPr/>
          </p:nvSpPr>
          <p:spPr>
            <a:xfrm rot="-5400000">
              <a:off x="1863769" y="4793251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6" name="Google Shape;6316;p36"/>
            <p:cNvSpPr/>
            <p:nvPr/>
          </p:nvSpPr>
          <p:spPr>
            <a:xfrm rot="-5400000">
              <a:off x="20342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36"/>
            <p:cNvSpPr/>
            <p:nvPr/>
          </p:nvSpPr>
          <p:spPr>
            <a:xfrm rot="-5400000">
              <a:off x="20342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36"/>
            <p:cNvSpPr/>
            <p:nvPr/>
          </p:nvSpPr>
          <p:spPr>
            <a:xfrm rot="-5400000">
              <a:off x="203421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36"/>
            <p:cNvSpPr/>
            <p:nvPr/>
          </p:nvSpPr>
          <p:spPr>
            <a:xfrm rot="-5400000">
              <a:off x="203424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36"/>
            <p:cNvSpPr/>
            <p:nvPr/>
          </p:nvSpPr>
          <p:spPr>
            <a:xfrm rot="-5400000">
              <a:off x="224207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1" name="Google Shape;6321;p36"/>
            <p:cNvSpPr/>
            <p:nvPr/>
          </p:nvSpPr>
          <p:spPr>
            <a:xfrm rot="-5400000">
              <a:off x="224204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2" name="Google Shape;6322;p36"/>
            <p:cNvSpPr/>
            <p:nvPr/>
          </p:nvSpPr>
          <p:spPr>
            <a:xfrm rot="-5400000">
              <a:off x="1449358" y="479580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36"/>
            <p:cNvSpPr/>
            <p:nvPr/>
          </p:nvSpPr>
          <p:spPr>
            <a:xfrm rot="-5400000">
              <a:off x="1447337" y="4793845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36"/>
            <p:cNvSpPr/>
            <p:nvPr/>
          </p:nvSpPr>
          <p:spPr>
            <a:xfrm rot="-5400000">
              <a:off x="16179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36"/>
            <p:cNvSpPr/>
            <p:nvPr/>
          </p:nvSpPr>
          <p:spPr>
            <a:xfrm rot="-5400000">
              <a:off x="16179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6" name="Google Shape;6326;p36"/>
            <p:cNvSpPr/>
            <p:nvPr/>
          </p:nvSpPr>
          <p:spPr>
            <a:xfrm rot="-5400000">
              <a:off x="16179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7" name="Google Shape;6327;p36"/>
            <p:cNvSpPr/>
            <p:nvPr/>
          </p:nvSpPr>
          <p:spPr>
            <a:xfrm rot="-5400000">
              <a:off x="16179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8" name="Google Shape;6328;p36"/>
            <p:cNvSpPr/>
            <p:nvPr/>
          </p:nvSpPr>
          <p:spPr>
            <a:xfrm rot="-5400000">
              <a:off x="1825787" y="49643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36"/>
            <p:cNvSpPr/>
            <p:nvPr/>
          </p:nvSpPr>
          <p:spPr>
            <a:xfrm rot="-5400000">
              <a:off x="1825757" y="49643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36"/>
            <p:cNvSpPr/>
            <p:nvPr/>
          </p:nvSpPr>
          <p:spPr>
            <a:xfrm rot="-5400000">
              <a:off x="1029448" y="47960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1" name="Google Shape;6331;p36"/>
            <p:cNvSpPr/>
            <p:nvPr/>
          </p:nvSpPr>
          <p:spPr>
            <a:xfrm rot="-5400000">
              <a:off x="1027546" y="479399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2" name="Google Shape;6332;p36"/>
            <p:cNvSpPr/>
            <p:nvPr/>
          </p:nvSpPr>
          <p:spPr>
            <a:xfrm rot="-5400000">
              <a:off x="1198018" y="51724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36"/>
            <p:cNvSpPr/>
            <p:nvPr/>
          </p:nvSpPr>
          <p:spPr>
            <a:xfrm rot="-5400000">
              <a:off x="1198018" y="51723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36"/>
            <p:cNvSpPr/>
            <p:nvPr/>
          </p:nvSpPr>
          <p:spPr>
            <a:xfrm rot="-5400000">
              <a:off x="11979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5" name="Google Shape;6335;p36"/>
            <p:cNvSpPr/>
            <p:nvPr/>
          </p:nvSpPr>
          <p:spPr>
            <a:xfrm rot="-5400000">
              <a:off x="11979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6" name="Google Shape;6336;p36"/>
            <p:cNvSpPr/>
            <p:nvPr/>
          </p:nvSpPr>
          <p:spPr>
            <a:xfrm rot="-5400000">
              <a:off x="1405848" y="49646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36"/>
            <p:cNvSpPr/>
            <p:nvPr/>
          </p:nvSpPr>
          <p:spPr>
            <a:xfrm rot="-5400000">
              <a:off x="1405848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8" name="Google Shape;6338;p36"/>
            <p:cNvSpPr/>
            <p:nvPr/>
          </p:nvSpPr>
          <p:spPr>
            <a:xfrm rot="-5400000">
              <a:off x="613164" y="479652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9" name="Google Shape;6339;p36"/>
            <p:cNvSpPr/>
            <p:nvPr/>
          </p:nvSpPr>
          <p:spPr>
            <a:xfrm rot="-5400000">
              <a:off x="611173" y="479458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0" name="Google Shape;6340;p36"/>
            <p:cNvSpPr/>
            <p:nvPr/>
          </p:nvSpPr>
          <p:spPr>
            <a:xfrm rot="-5400000">
              <a:off x="7817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36"/>
            <p:cNvSpPr/>
            <p:nvPr/>
          </p:nvSpPr>
          <p:spPr>
            <a:xfrm rot="-5400000">
              <a:off x="7817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36"/>
            <p:cNvSpPr/>
            <p:nvPr/>
          </p:nvSpPr>
          <p:spPr>
            <a:xfrm rot="-5400000">
              <a:off x="7817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3" name="Google Shape;6343;p36"/>
            <p:cNvSpPr/>
            <p:nvPr/>
          </p:nvSpPr>
          <p:spPr>
            <a:xfrm rot="-5400000">
              <a:off x="7817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4" name="Google Shape;6344;p36"/>
            <p:cNvSpPr/>
            <p:nvPr/>
          </p:nvSpPr>
          <p:spPr>
            <a:xfrm rot="-5400000">
              <a:off x="9895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5" name="Google Shape;6345;p36"/>
            <p:cNvSpPr/>
            <p:nvPr/>
          </p:nvSpPr>
          <p:spPr>
            <a:xfrm rot="-5400000">
              <a:off x="9895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36"/>
            <p:cNvSpPr/>
            <p:nvPr/>
          </p:nvSpPr>
          <p:spPr>
            <a:xfrm rot="-5400000">
              <a:off x="3538146" y="479399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36"/>
            <p:cNvSpPr/>
            <p:nvPr/>
          </p:nvSpPr>
          <p:spPr>
            <a:xfrm rot="-5400000">
              <a:off x="3536155" y="479206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36"/>
            <p:cNvSpPr/>
            <p:nvPr/>
          </p:nvSpPr>
          <p:spPr>
            <a:xfrm rot="-5400000">
              <a:off x="37066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9" name="Google Shape;6349;p36"/>
            <p:cNvSpPr/>
            <p:nvPr/>
          </p:nvSpPr>
          <p:spPr>
            <a:xfrm rot="-5400000">
              <a:off x="37066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0" name="Google Shape;6350;p36"/>
            <p:cNvSpPr/>
            <p:nvPr/>
          </p:nvSpPr>
          <p:spPr>
            <a:xfrm rot="-5400000">
              <a:off x="3706687" y="47537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36"/>
            <p:cNvSpPr/>
            <p:nvPr/>
          </p:nvSpPr>
          <p:spPr>
            <a:xfrm rot="-5400000">
              <a:off x="3914516" y="496255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36"/>
            <p:cNvSpPr/>
            <p:nvPr/>
          </p:nvSpPr>
          <p:spPr>
            <a:xfrm rot="-5400000">
              <a:off x="3914546" y="49625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36"/>
            <p:cNvSpPr/>
            <p:nvPr/>
          </p:nvSpPr>
          <p:spPr>
            <a:xfrm rot="-5400000">
              <a:off x="3121744" y="479455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4" name="Google Shape;6354;p36"/>
            <p:cNvSpPr/>
            <p:nvPr/>
          </p:nvSpPr>
          <p:spPr>
            <a:xfrm rot="-5400000">
              <a:off x="3119871" y="479250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5" name="Google Shape;6355;p36"/>
            <p:cNvSpPr/>
            <p:nvPr/>
          </p:nvSpPr>
          <p:spPr>
            <a:xfrm rot="-5400000">
              <a:off x="32903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36"/>
            <p:cNvSpPr/>
            <p:nvPr/>
          </p:nvSpPr>
          <p:spPr>
            <a:xfrm rot="-5400000">
              <a:off x="32903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36"/>
            <p:cNvSpPr/>
            <p:nvPr/>
          </p:nvSpPr>
          <p:spPr>
            <a:xfrm rot="-5400000">
              <a:off x="3290373" y="47543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8" name="Google Shape;6358;p36"/>
            <p:cNvSpPr/>
            <p:nvPr/>
          </p:nvSpPr>
          <p:spPr>
            <a:xfrm rot="-5400000">
              <a:off x="3290373" y="475424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9" name="Google Shape;6359;p36"/>
            <p:cNvSpPr/>
            <p:nvPr/>
          </p:nvSpPr>
          <p:spPr>
            <a:xfrm rot="-5400000">
              <a:off x="34982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36"/>
            <p:cNvSpPr/>
            <p:nvPr/>
          </p:nvSpPr>
          <p:spPr>
            <a:xfrm rot="-5400000">
              <a:off x="34982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1" name="Google Shape;6361;p36"/>
            <p:cNvSpPr/>
            <p:nvPr/>
          </p:nvSpPr>
          <p:spPr>
            <a:xfrm rot="-5400000">
              <a:off x="2701864" y="4794737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2" name="Google Shape;6362;p36"/>
            <p:cNvSpPr/>
            <p:nvPr/>
          </p:nvSpPr>
          <p:spPr>
            <a:xfrm rot="-5400000">
              <a:off x="2699962" y="479283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36"/>
            <p:cNvSpPr/>
            <p:nvPr/>
          </p:nvSpPr>
          <p:spPr>
            <a:xfrm rot="-5400000">
              <a:off x="28704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4" name="Google Shape;6364;p36"/>
            <p:cNvSpPr/>
            <p:nvPr/>
          </p:nvSpPr>
          <p:spPr>
            <a:xfrm rot="-5400000">
              <a:off x="28704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5" name="Google Shape;6365;p36"/>
            <p:cNvSpPr/>
            <p:nvPr/>
          </p:nvSpPr>
          <p:spPr>
            <a:xfrm rot="-5400000">
              <a:off x="28704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6" name="Google Shape;6366;p36"/>
            <p:cNvSpPr/>
            <p:nvPr/>
          </p:nvSpPr>
          <p:spPr>
            <a:xfrm rot="-5400000">
              <a:off x="28704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36"/>
            <p:cNvSpPr/>
            <p:nvPr/>
          </p:nvSpPr>
          <p:spPr>
            <a:xfrm rot="-5400000">
              <a:off x="30783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8" name="Google Shape;6368;p36"/>
            <p:cNvSpPr/>
            <p:nvPr/>
          </p:nvSpPr>
          <p:spPr>
            <a:xfrm rot="-5400000">
              <a:off x="30783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9" name="Google Shape;6369;p36"/>
            <p:cNvSpPr/>
            <p:nvPr/>
          </p:nvSpPr>
          <p:spPr>
            <a:xfrm rot="-5400000">
              <a:off x="2285580" y="479536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0" name="Google Shape;6370;p36"/>
            <p:cNvSpPr/>
            <p:nvPr/>
          </p:nvSpPr>
          <p:spPr>
            <a:xfrm rot="-5400000">
              <a:off x="2283589" y="479331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36"/>
            <p:cNvSpPr/>
            <p:nvPr/>
          </p:nvSpPr>
          <p:spPr>
            <a:xfrm rot="-5400000">
              <a:off x="24541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36"/>
            <p:cNvSpPr/>
            <p:nvPr/>
          </p:nvSpPr>
          <p:spPr>
            <a:xfrm rot="-5400000">
              <a:off x="24541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3" name="Google Shape;6373;p36"/>
            <p:cNvSpPr/>
            <p:nvPr/>
          </p:nvSpPr>
          <p:spPr>
            <a:xfrm rot="-5400000">
              <a:off x="245409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4" name="Google Shape;6374;p36"/>
            <p:cNvSpPr/>
            <p:nvPr/>
          </p:nvSpPr>
          <p:spPr>
            <a:xfrm rot="-5400000">
              <a:off x="245412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36"/>
            <p:cNvSpPr/>
            <p:nvPr/>
          </p:nvSpPr>
          <p:spPr>
            <a:xfrm rot="-5400000">
              <a:off x="2661950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36"/>
            <p:cNvSpPr/>
            <p:nvPr/>
          </p:nvSpPr>
          <p:spPr>
            <a:xfrm rot="-5400000">
              <a:off x="266192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36"/>
            <p:cNvSpPr/>
            <p:nvPr/>
          </p:nvSpPr>
          <p:spPr>
            <a:xfrm rot="-5400000">
              <a:off x="-18498" y="458782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8" name="Google Shape;6378;p36"/>
            <p:cNvSpPr/>
            <p:nvPr/>
          </p:nvSpPr>
          <p:spPr>
            <a:xfrm rot="-5400000">
              <a:off x="-20578" y="4585808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9" name="Google Shape;6379;p36"/>
            <p:cNvSpPr/>
            <p:nvPr/>
          </p:nvSpPr>
          <p:spPr>
            <a:xfrm rot="-5400000">
              <a:off x="1500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36"/>
            <p:cNvSpPr/>
            <p:nvPr/>
          </p:nvSpPr>
          <p:spPr>
            <a:xfrm rot="-5400000">
              <a:off x="1500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36"/>
            <p:cNvSpPr/>
            <p:nvPr/>
          </p:nvSpPr>
          <p:spPr>
            <a:xfrm rot="-5400000">
              <a:off x="1500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36"/>
            <p:cNvSpPr/>
            <p:nvPr/>
          </p:nvSpPr>
          <p:spPr>
            <a:xfrm rot="-5400000">
              <a:off x="1500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3" name="Google Shape;6383;p36"/>
            <p:cNvSpPr/>
            <p:nvPr/>
          </p:nvSpPr>
          <p:spPr>
            <a:xfrm rot="-5400000">
              <a:off x="3579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4" name="Google Shape;6384;p36"/>
            <p:cNvSpPr/>
            <p:nvPr/>
          </p:nvSpPr>
          <p:spPr>
            <a:xfrm rot="-5400000">
              <a:off x="3579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5" name="Google Shape;6385;p36"/>
            <p:cNvSpPr/>
            <p:nvPr/>
          </p:nvSpPr>
          <p:spPr>
            <a:xfrm rot="-5400000">
              <a:off x="-58501" y="47568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36"/>
            <p:cNvSpPr/>
            <p:nvPr/>
          </p:nvSpPr>
          <p:spPr>
            <a:xfrm rot="-5400000">
              <a:off x="-58471" y="475677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36"/>
            <p:cNvSpPr/>
            <p:nvPr/>
          </p:nvSpPr>
          <p:spPr>
            <a:xfrm rot="-5400000">
              <a:off x="1653888" y="4588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8" name="Google Shape;6388;p36"/>
            <p:cNvSpPr/>
            <p:nvPr/>
          </p:nvSpPr>
          <p:spPr>
            <a:xfrm rot="-5400000">
              <a:off x="1651986" y="4586819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9" name="Google Shape;6389;p36"/>
            <p:cNvSpPr/>
            <p:nvPr/>
          </p:nvSpPr>
          <p:spPr>
            <a:xfrm rot="-5400000">
              <a:off x="18224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0" name="Google Shape;6390;p36"/>
            <p:cNvSpPr/>
            <p:nvPr/>
          </p:nvSpPr>
          <p:spPr>
            <a:xfrm rot="-5400000">
              <a:off x="18224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36"/>
            <p:cNvSpPr/>
            <p:nvPr/>
          </p:nvSpPr>
          <p:spPr>
            <a:xfrm rot="-5400000">
              <a:off x="182242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36"/>
            <p:cNvSpPr/>
            <p:nvPr/>
          </p:nvSpPr>
          <p:spPr>
            <a:xfrm rot="-5400000">
              <a:off x="182242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36"/>
            <p:cNvSpPr/>
            <p:nvPr/>
          </p:nvSpPr>
          <p:spPr>
            <a:xfrm rot="-5400000">
              <a:off x="20302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36"/>
            <p:cNvSpPr/>
            <p:nvPr/>
          </p:nvSpPr>
          <p:spPr>
            <a:xfrm rot="-5400000">
              <a:off x="20302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36"/>
            <p:cNvSpPr/>
            <p:nvPr/>
          </p:nvSpPr>
          <p:spPr>
            <a:xfrm rot="-5400000">
              <a:off x="1237634" y="4589434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36"/>
            <p:cNvSpPr/>
            <p:nvPr/>
          </p:nvSpPr>
          <p:spPr>
            <a:xfrm rot="-5400000">
              <a:off x="1235584" y="4587443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36"/>
            <p:cNvSpPr/>
            <p:nvPr/>
          </p:nvSpPr>
          <p:spPr>
            <a:xfrm rot="-5400000">
              <a:off x="1406175" y="49658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36"/>
            <p:cNvSpPr/>
            <p:nvPr/>
          </p:nvSpPr>
          <p:spPr>
            <a:xfrm rot="-5400000">
              <a:off x="1406175" y="49657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36"/>
            <p:cNvSpPr/>
            <p:nvPr/>
          </p:nvSpPr>
          <p:spPr>
            <a:xfrm rot="-5400000">
              <a:off x="14061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36"/>
            <p:cNvSpPr/>
            <p:nvPr/>
          </p:nvSpPr>
          <p:spPr>
            <a:xfrm rot="-5400000">
              <a:off x="14061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1" name="Google Shape;6401;p36"/>
            <p:cNvSpPr/>
            <p:nvPr/>
          </p:nvSpPr>
          <p:spPr>
            <a:xfrm rot="-5400000">
              <a:off x="1613975" y="47580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2" name="Google Shape;6402;p36"/>
            <p:cNvSpPr/>
            <p:nvPr/>
          </p:nvSpPr>
          <p:spPr>
            <a:xfrm rot="-5400000">
              <a:off x="1613975" y="47579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36"/>
            <p:cNvSpPr/>
            <p:nvPr/>
          </p:nvSpPr>
          <p:spPr>
            <a:xfrm rot="-5400000">
              <a:off x="817725" y="458970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36"/>
            <p:cNvSpPr/>
            <p:nvPr/>
          </p:nvSpPr>
          <p:spPr>
            <a:xfrm rot="-5400000">
              <a:off x="815763" y="458762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5" name="Google Shape;6405;p36"/>
            <p:cNvSpPr/>
            <p:nvPr/>
          </p:nvSpPr>
          <p:spPr>
            <a:xfrm rot="-5400000">
              <a:off x="9862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6" name="Google Shape;6406;p36"/>
            <p:cNvSpPr/>
            <p:nvPr/>
          </p:nvSpPr>
          <p:spPr>
            <a:xfrm rot="-5400000">
              <a:off x="9862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7" name="Google Shape;6407;p36"/>
            <p:cNvSpPr/>
            <p:nvPr/>
          </p:nvSpPr>
          <p:spPr>
            <a:xfrm rot="-5400000">
              <a:off x="986206" y="45494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8" name="Google Shape;6408;p36"/>
            <p:cNvSpPr/>
            <p:nvPr/>
          </p:nvSpPr>
          <p:spPr>
            <a:xfrm rot="-5400000">
              <a:off x="986176" y="45493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36"/>
            <p:cNvSpPr/>
            <p:nvPr/>
          </p:nvSpPr>
          <p:spPr>
            <a:xfrm rot="-5400000">
              <a:off x="11940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36"/>
            <p:cNvSpPr/>
            <p:nvPr/>
          </p:nvSpPr>
          <p:spPr>
            <a:xfrm rot="-5400000">
              <a:off x="11940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1" name="Google Shape;6411;p36"/>
            <p:cNvSpPr/>
            <p:nvPr/>
          </p:nvSpPr>
          <p:spPr>
            <a:xfrm rot="-5400000">
              <a:off x="401322" y="459020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2" name="Google Shape;6412;p36"/>
            <p:cNvSpPr/>
            <p:nvPr/>
          </p:nvSpPr>
          <p:spPr>
            <a:xfrm rot="-5400000">
              <a:off x="399361" y="4588186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36"/>
            <p:cNvSpPr/>
            <p:nvPr/>
          </p:nvSpPr>
          <p:spPr>
            <a:xfrm rot="-5400000">
              <a:off x="569922" y="496665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36"/>
            <p:cNvSpPr/>
            <p:nvPr/>
          </p:nvSpPr>
          <p:spPr>
            <a:xfrm rot="-5400000">
              <a:off x="569893" y="4966566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5" name="Google Shape;6415;p36"/>
            <p:cNvSpPr/>
            <p:nvPr/>
          </p:nvSpPr>
          <p:spPr>
            <a:xfrm rot="-5400000">
              <a:off x="5699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6" name="Google Shape;6416;p36"/>
            <p:cNvSpPr/>
            <p:nvPr/>
          </p:nvSpPr>
          <p:spPr>
            <a:xfrm rot="-5400000">
              <a:off x="5699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36"/>
            <p:cNvSpPr/>
            <p:nvPr/>
          </p:nvSpPr>
          <p:spPr>
            <a:xfrm rot="-5400000">
              <a:off x="777782" y="475879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36"/>
            <p:cNvSpPr/>
            <p:nvPr/>
          </p:nvSpPr>
          <p:spPr>
            <a:xfrm rot="-5400000">
              <a:off x="777752" y="47587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9" name="Google Shape;6419;p36"/>
            <p:cNvSpPr/>
            <p:nvPr/>
          </p:nvSpPr>
          <p:spPr>
            <a:xfrm rot="-5400000">
              <a:off x="3326364" y="458762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0" name="Google Shape;6420;p36"/>
            <p:cNvSpPr/>
            <p:nvPr/>
          </p:nvSpPr>
          <p:spPr>
            <a:xfrm rot="-5400000">
              <a:off x="3324313" y="4585689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36"/>
            <p:cNvSpPr/>
            <p:nvPr/>
          </p:nvSpPr>
          <p:spPr>
            <a:xfrm rot="-5400000">
              <a:off x="3494874" y="496409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2" name="Google Shape;6422;p36"/>
            <p:cNvSpPr/>
            <p:nvPr/>
          </p:nvSpPr>
          <p:spPr>
            <a:xfrm rot="-5400000">
              <a:off x="3494904" y="496401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3" name="Google Shape;6423;p36"/>
            <p:cNvSpPr/>
            <p:nvPr/>
          </p:nvSpPr>
          <p:spPr>
            <a:xfrm rot="-5400000">
              <a:off x="34949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4" name="Google Shape;6424;p36"/>
            <p:cNvSpPr/>
            <p:nvPr/>
          </p:nvSpPr>
          <p:spPr>
            <a:xfrm rot="-5400000">
              <a:off x="34949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5" name="Google Shape;6425;p36"/>
            <p:cNvSpPr/>
            <p:nvPr/>
          </p:nvSpPr>
          <p:spPr>
            <a:xfrm rot="-5400000">
              <a:off x="3702734" y="475630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36"/>
            <p:cNvSpPr/>
            <p:nvPr/>
          </p:nvSpPr>
          <p:spPr>
            <a:xfrm rot="-5400000">
              <a:off x="3702734" y="475374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36"/>
            <p:cNvSpPr/>
            <p:nvPr/>
          </p:nvSpPr>
          <p:spPr>
            <a:xfrm rot="-5400000">
              <a:off x="2909991" y="45882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36"/>
            <p:cNvSpPr/>
            <p:nvPr/>
          </p:nvSpPr>
          <p:spPr>
            <a:xfrm rot="-5400000">
              <a:off x="2908000" y="45861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36"/>
            <p:cNvSpPr/>
            <p:nvPr/>
          </p:nvSpPr>
          <p:spPr>
            <a:xfrm rot="-5400000">
              <a:off x="30785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36"/>
            <p:cNvSpPr/>
            <p:nvPr/>
          </p:nvSpPr>
          <p:spPr>
            <a:xfrm rot="-5400000">
              <a:off x="30785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36"/>
            <p:cNvSpPr/>
            <p:nvPr/>
          </p:nvSpPr>
          <p:spPr>
            <a:xfrm rot="-5400000">
              <a:off x="30785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36"/>
            <p:cNvSpPr/>
            <p:nvPr/>
          </p:nvSpPr>
          <p:spPr>
            <a:xfrm rot="-5400000">
              <a:off x="30785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36"/>
            <p:cNvSpPr/>
            <p:nvPr/>
          </p:nvSpPr>
          <p:spPr>
            <a:xfrm rot="-5400000">
              <a:off x="32864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36"/>
            <p:cNvSpPr/>
            <p:nvPr/>
          </p:nvSpPr>
          <p:spPr>
            <a:xfrm rot="-5400000">
              <a:off x="32864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36"/>
            <p:cNvSpPr/>
            <p:nvPr/>
          </p:nvSpPr>
          <p:spPr>
            <a:xfrm rot="-5400000">
              <a:off x="2490081" y="458842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6" name="Google Shape;6436;p36"/>
            <p:cNvSpPr/>
            <p:nvPr/>
          </p:nvSpPr>
          <p:spPr>
            <a:xfrm rot="-5400000">
              <a:off x="2488179" y="458646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7" name="Google Shape;6437;p36"/>
            <p:cNvSpPr/>
            <p:nvPr/>
          </p:nvSpPr>
          <p:spPr>
            <a:xfrm rot="-5400000">
              <a:off x="2658652" y="496484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36"/>
            <p:cNvSpPr/>
            <p:nvPr/>
          </p:nvSpPr>
          <p:spPr>
            <a:xfrm rot="-5400000">
              <a:off x="2658652" y="49647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36"/>
            <p:cNvSpPr/>
            <p:nvPr/>
          </p:nvSpPr>
          <p:spPr>
            <a:xfrm rot="-5400000">
              <a:off x="26586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0" name="Google Shape;6440;p36"/>
            <p:cNvSpPr/>
            <p:nvPr/>
          </p:nvSpPr>
          <p:spPr>
            <a:xfrm rot="-5400000">
              <a:off x="26586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1" name="Google Shape;6441;p36"/>
            <p:cNvSpPr/>
            <p:nvPr/>
          </p:nvSpPr>
          <p:spPr>
            <a:xfrm rot="-5400000">
              <a:off x="28665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36"/>
            <p:cNvSpPr/>
            <p:nvPr/>
          </p:nvSpPr>
          <p:spPr>
            <a:xfrm rot="-5400000">
              <a:off x="28665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36"/>
            <p:cNvSpPr/>
            <p:nvPr/>
          </p:nvSpPr>
          <p:spPr>
            <a:xfrm rot="-5400000">
              <a:off x="2073768" y="45889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36"/>
            <p:cNvSpPr/>
            <p:nvPr/>
          </p:nvSpPr>
          <p:spPr>
            <a:xfrm rot="-5400000">
              <a:off x="2071836" y="4586967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5" name="Google Shape;6445;p36"/>
            <p:cNvSpPr/>
            <p:nvPr/>
          </p:nvSpPr>
          <p:spPr>
            <a:xfrm rot="-5400000">
              <a:off x="22423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6" name="Google Shape;6446;p36"/>
            <p:cNvSpPr/>
            <p:nvPr/>
          </p:nvSpPr>
          <p:spPr>
            <a:xfrm rot="-5400000">
              <a:off x="22423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7" name="Google Shape;6447;p36"/>
            <p:cNvSpPr/>
            <p:nvPr/>
          </p:nvSpPr>
          <p:spPr>
            <a:xfrm rot="-5400000">
              <a:off x="2242368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36"/>
            <p:cNvSpPr/>
            <p:nvPr/>
          </p:nvSpPr>
          <p:spPr>
            <a:xfrm rot="-5400000">
              <a:off x="2242368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9" name="Google Shape;6449;p36"/>
            <p:cNvSpPr/>
            <p:nvPr/>
          </p:nvSpPr>
          <p:spPr>
            <a:xfrm rot="-5400000">
              <a:off x="24501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0" name="Google Shape;6450;p36"/>
            <p:cNvSpPr/>
            <p:nvPr/>
          </p:nvSpPr>
          <p:spPr>
            <a:xfrm rot="-5400000">
              <a:off x="24501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36"/>
            <p:cNvSpPr/>
            <p:nvPr/>
          </p:nvSpPr>
          <p:spPr>
            <a:xfrm rot="-5400000">
              <a:off x="3952537" y="4791297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36"/>
            <p:cNvSpPr/>
            <p:nvPr/>
          </p:nvSpPr>
          <p:spPr>
            <a:xfrm rot="-5400000">
              <a:off x="41230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36"/>
            <p:cNvSpPr/>
            <p:nvPr/>
          </p:nvSpPr>
          <p:spPr>
            <a:xfrm rot="-5400000">
              <a:off x="41230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36"/>
            <p:cNvSpPr/>
            <p:nvPr/>
          </p:nvSpPr>
          <p:spPr>
            <a:xfrm rot="-5400000">
              <a:off x="4119116" y="475553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5" name="Google Shape;6455;p36"/>
            <p:cNvSpPr/>
            <p:nvPr/>
          </p:nvSpPr>
          <p:spPr>
            <a:xfrm rot="-5400000">
              <a:off x="4119116" y="47554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456" name="Google Shape;6456;p36"/>
            <p:cNvCxnSpPr/>
            <p:nvPr/>
          </p:nvCxnSpPr>
          <p:spPr>
            <a:xfrm rot="10800000">
              <a:off x="1500" y="4547350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57" name="Google Shape;6457;p36"/>
            <p:cNvCxnSpPr/>
            <p:nvPr/>
          </p:nvCxnSpPr>
          <p:spPr>
            <a:xfrm flipH="1">
              <a:off x="6261550" y="2390175"/>
              <a:ext cx="3237600" cy="3237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458" name="Google Shape;6458;p36"/>
            <p:cNvCxnSpPr/>
            <p:nvPr/>
          </p:nvCxnSpPr>
          <p:spPr>
            <a:xfrm flipH="1">
              <a:off x="-77150" y="-43475"/>
              <a:ext cx="2138400" cy="2138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6459" name="Shape 64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6460" name="Shape 6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1" name="Google Shape;6461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462" name="Google Shape;6462;p38"/>
          <p:cNvSpPr txBox="1"/>
          <p:nvPr>
            <p:ph idx="1" type="subTitle"/>
          </p:nvPr>
        </p:nvSpPr>
        <p:spPr>
          <a:xfrm>
            <a:off x="720000" y="22091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3" name="Google Shape;6463;p38"/>
          <p:cNvSpPr txBox="1"/>
          <p:nvPr>
            <p:ph idx="2" type="subTitle"/>
          </p:nvPr>
        </p:nvSpPr>
        <p:spPr>
          <a:xfrm>
            <a:off x="3419271" y="22091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4" name="Google Shape;6464;p38"/>
          <p:cNvSpPr txBox="1"/>
          <p:nvPr>
            <p:ph idx="3" type="subTitle"/>
          </p:nvPr>
        </p:nvSpPr>
        <p:spPr>
          <a:xfrm>
            <a:off x="720000" y="40185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5" name="Google Shape;6465;p38"/>
          <p:cNvSpPr txBox="1"/>
          <p:nvPr>
            <p:ph idx="4" type="subTitle"/>
          </p:nvPr>
        </p:nvSpPr>
        <p:spPr>
          <a:xfrm>
            <a:off x="3419271" y="40185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6" name="Google Shape;6466;p38"/>
          <p:cNvSpPr txBox="1"/>
          <p:nvPr>
            <p:ph idx="5" type="subTitle"/>
          </p:nvPr>
        </p:nvSpPr>
        <p:spPr>
          <a:xfrm>
            <a:off x="6118549" y="2209193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7" name="Google Shape;6467;p38"/>
          <p:cNvSpPr txBox="1"/>
          <p:nvPr>
            <p:ph idx="6" type="subTitle"/>
          </p:nvPr>
        </p:nvSpPr>
        <p:spPr>
          <a:xfrm>
            <a:off x="6118549" y="4018575"/>
            <a:ext cx="2305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68" name="Google Shape;6468;p38"/>
          <p:cNvSpPr txBox="1"/>
          <p:nvPr>
            <p:ph hasCustomPrompt="1" idx="7" type="title"/>
          </p:nvPr>
        </p:nvSpPr>
        <p:spPr>
          <a:xfrm>
            <a:off x="796200" y="1255820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69" name="Google Shape;6469;p38"/>
          <p:cNvSpPr txBox="1"/>
          <p:nvPr>
            <p:ph hasCustomPrompt="1" idx="8" type="title"/>
          </p:nvPr>
        </p:nvSpPr>
        <p:spPr>
          <a:xfrm>
            <a:off x="796200" y="3064616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70" name="Google Shape;6470;p38"/>
          <p:cNvSpPr txBox="1"/>
          <p:nvPr>
            <p:ph hasCustomPrompt="1" idx="9" type="title"/>
          </p:nvPr>
        </p:nvSpPr>
        <p:spPr>
          <a:xfrm>
            <a:off x="3495471" y="1255820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71" name="Google Shape;6471;p38"/>
          <p:cNvSpPr txBox="1"/>
          <p:nvPr>
            <p:ph hasCustomPrompt="1" idx="13" type="title"/>
          </p:nvPr>
        </p:nvSpPr>
        <p:spPr>
          <a:xfrm>
            <a:off x="3495471" y="3064616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72" name="Google Shape;6472;p38"/>
          <p:cNvSpPr txBox="1"/>
          <p:nvPr>
            <p:ph hasCustomPrompt="1" idx="14" type="title"/>
          </p:nvPr>
        </p:nvSpPr>
        <p:spPr>
          <a:xfrm>
            <a:off x="6194749" y="1255820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73" name="Google Shape;6473;p38"/>
          <p:cNvSpPr txBox="1"/>
          <p:nvPr>
            <p:ph hasCustomPrompt="1" idx="15" type="title"/>
          </p:nvPr>
        </p:nvSpPr>
        <p:spPr>
          <a:xfrm>
            <a:off x="6194749" y="3064616"/>
            <a:ext cx="734700" cy="4476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74" name="Google Shape;6474;p38"/>
          <p:cNvSpPr txBox="1"/>
          <p:nvPr>
            <p:ph idx="16" type="subTitle"/>
          </p:nvPr>
        </p:nvSpPr>
        <p:spPr>
          <a:xfrm>
            <a:off x="720000" y="1789398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475" name="Google Shape;6475;p38"/>
          <p:cNvSpPr txBox="1"/>
          <p:nvPr>
            <p:ph idx="17" type="subTitle"/>
          </p:nvPr>
        </p:nvSpPr>
        <p:spPr>
          <a:xfrm>
            <a:off x="3419271" y="1789398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476" name="Google Shape;6476;p38"/>
          <p:cNvSpPr txBox="1"/>
          <p:nvPr>
            <p:ph idx="18" type="subTitle"/>
          </p:nvPr>
        </p:nvSpPr>
        <p:spPr>
          <a:xfrm>
            <a:off x="6118550" y="1789398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477" name="Google Shape;6477;p38"/>
          <p:cNvSpPr txBox="1"/>
          <p:nvPr>
            <p:ph idx="19" type="subTitle"/>
          </p:nvPr>
        </p:nvSpPr>
        <p:spPr>
          <a:xfrm>
            <a:off x="720000" y="3598275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478" name="Google Shape;6478;p38"/>
          <p:cNvSpPr txBox="1"/>
          <p:nvPr>
            <p:ph idx="20" type="subTitle"/>
          </p:nvPr>
        </p:nvSpPr>
        <p:spPr>
          <a:xfrm>
            <a:off x="3419271" y="3598275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6479" name="Google Shape;6479;p38"/>
          <p:cNvSpPr txBox="1"/>
          <p:nvPr>
            <p:ph idx="21" type="subTitle"/>
          </p:nvPr>
        </p:nvSpPr>
        <p:spPr>
          <a:xfrm>
            <a:off x="6118550" y="3598275"/>
            <a:ext cx="2305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grpSp>
        <p:nvGrpSpPr>
          <p:cNvPr id="6480" name="Google Shape;6480;p38"/>
          <p:cNvGrpSpPr/>
          <p:nvPr/>
        </p:nvGrpSpPr>
        <p:grpSpPr>
          <a:xfrm>
            <a:off x="8430428" y="-288059"/>
            <a:ext cx="909600" cy="5487555"/>
            <a:chOff x="8430428" y="-288059"/>
            <a:chExt cx="909600" cy="5487555"/>
          </a:xfrm>
        </p:grpSpPr>
        <p:sp>
          <p:nvSpPr>
            <p:cNvPr id="6481" name="Google Shape;6481;p38"/>
            <p:cNvSpPr/>
            <p:nvPr/>
          </p:nvSpPr>
          <p:spPr>
            <a:xfrm rot="10800000">
              <a:off x="8885887" y="3053845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38"/>
            <p:cNvSpPr/>
            <p:nvPr/>
          </p:nvSpPr>
          <p:spPr>
            <a:xfrm rot="10800000">
              <a:off x="8677706" y="1594505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38"/>
            <p:cNvSpPr/>
            <p:nvPr/>
          </p:nvSpPr>
          <p:spPr>
            <a:xfrm rot="10800000">
              <a:off x="8675625" y="1592425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38"/>
            <p:cNvSpPr/>
            <p:nvPr/>
          </p:nvSpPr>
          <p:spPr>
            <a:xfrm rot="10800000">
              <a:off x="9054065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38"/>
            <p:cNvSpPr/>
            <p:nvPr/>
          </p:nvSpPr>
          <p:spPr>
            <a:xfrm rot="10800000">
              <a:off x="9054065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38"/>
            <p:cNvSpPr/>
            <p:nvPr/>
          </p:nvSpPr>
          <p:spPr>
            <a:xfrm rot="10800000">
              <a:off x="8637396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7" name="Google Shape;6487;p38"/>
            <p:cNvSpPr/>
            <p:nvPr/>
          </p:nvSpPr>
          <p:spPr>
            <a:xfrm rot="10800000">
              <a:off x="8637278" y="1763124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8" name="Google Shape;6488;p38"/>
            <p:cNvSpPr/>
            <p:nvPr/>
          </p:nvSpPr>
          <p:spPr>
            <a:xfrm rot="10800000">
              <a:off x="8846206" y="155526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38"/>
            <p:cNvSpPr/>
            <p:nvPr/>
          </p:nvSpPr>
          <p:spPr>
            <a:xfrm rot="10800000">
              <a:off x="8846206" y="155526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38"/>
            <p:cNvSpPr/>
            <p:nvPr/>
          </p:nvSpPr>
          <p:spPr>
            <a:xfrm rot="10800000">
              <a:off x="8678122" y="201087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38"/>
            <p:cNvSpPr/>
            <p:nvPr/>
          </p:nvSpPr>
          <p:spPr>
            <a:xfrm rot="10800000">
              <a:off x="8676101" y="2008738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38"/>
            <p:cNvSpPr/>
            <p:nvPr/>
          </p:nvSpPr>
          <p:spPr>
            <a:xfrm rot="10800000">
              <a:off x="9054600" y="21793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38"/>
            <p:cNvSpPr/>
            <p:nvPr/>
          </p:nvSpPr>
          <p:spPr>
            <a:xfrm rot="10800000">
              <a:off x="9054481" y="217937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38"/>
            <p:cNvSpPr/>
            <p:nvPr/>
          </p:nvSpPr>
          <p:spPr>
            <a:xfrm rot="10800000">
              <a:off x="8637872" y="217937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5" name="Google Shape;6495;p38"/>
            <p:cNvSpPr/>
            <p:nvPr/>
          </p:nvSpPr>
          <p:spPr>
            <a:xfrm rot="10800000">
              <a:off x="8637872" y="21793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6" name="Google Shape;6496;p38"/>
            <p:cNvSpPr/>
            <p:nvPr/>
          </p:nvSpPr>
          <p:spPr>
            <a:xfrm rot="10800000">
              <a:off x="8846801" y="197157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7" name="Google Shape;6497;p38"/>
            <p:cNvSpPr/>
            <p:nvPr/>
          </p:nvSpPr>
          <p:spPr>
            <a:xfrm rot="10800000">
              <a:off x="8846682" y="19715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38"/>
            <p:cNvSpPr/>
            <p:nvPr/>
          </p:nvSpPr>
          <p:spPr>
            <a:xfrm rot="10800000">
              <a:off x="8678478" y="24307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38"/>
            <p:cNvSpPr/>
            <p:nvPr/>
          </p:nvSpPr>
          <p:spPr>
            <a:xfrm rot="10800000">
              <a:off x="8676398" y="2428677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38"/>
            <p:cNvSpPr/>
            <p:nvPr/>
          </p:nvSpPr>
          <p:spPr>
            <a:xfrm rot="10800000">
              <a:off x="9054778" y="2599198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38"/>
            <p:cNvSpPr/>
            <p:nvPr/>
          </p:nvSpPr>
          <p:spPr>
            <a:xfrm rot="10800000">
              <a:off x="9054778" y="2599198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2" name="Google Shape;6502;p38"/>
            <p:cNvSpPr/>
            <p:nvPr/>
          </p:nvSpPr>
          <p:spPr>
            <a:xfrm rot="10800000">
              <a:off x="8638169" y="259919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3" name="Google Shape;6503;p38"/>
            <p:cNvSpPr/>
            <p:nvPr/>
          </p:nvSpPr>
          <p:spPr>
            <a:xfrm rot="10800000">
              <a:off x="8638110" y="259919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38"/>
            <p:cNvSpPr/>
            <p:nvPr/>
          </p:nvSpPr>
          <p:spPr>
            <a:xfrm rot="10800000">
              <a:off x="8846979" y="23913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38"/>
            <p:cNvSpPr/>
            <p:nvPr/>
          </p:nvSpPr>
          <p:spPr>
            <a:xfrm rot="10800000">
              <a:off x="8846979" y="23913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38"/>
            <p:cNvSpPr/>
            <p:nvPr/>
          </p:nvSpPr>
          <p:spPr>
            <a:xfrm rot="10800000">
              <a:off x="8678954" y="284707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38"/>
            <p:cNvSpPr/>
            <p:nvPr/>
          </p:nvSpPr>
          <p:spPr>
            <a:xfrm rot="10800000">
              <a:off x="8676933" y="2844931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8" name="Google Shape;6508;p38"/>
            <p:cNvSpPr/>
            <p:nvPr/>
          </p:nvSpPr>
          <p:spPr>
            <a:xfrm rot="10800000">
              <a:off x="9055373" y="301563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9" name="Google Shape;6509;p38"/>
            <p:cNvSpPr/>
            <p:nvPr/>
          </p:nvSpPr>
          <p:spPr>
            <a:xfrm rot="10800000">
              <a:off x="9055313" y="301563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38"/>
            <p:cNvSpPr/>
            <p:nvPr/>
          </p:nvSpPr>
          <p:spPr>
            <a:xfrm rot="10800000">
              <a:off x="8638645" y="301563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38"/>
            <p:cNvSpPr/>
            <p:nvPr/>
          </p:nvSpPr>
          <p:spPr>
            <a:xfrm rot="10800000">
              <a:off x="8638645" y="301563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2" name="Google Shape;6512;p38"/>
            <p:cNvSpPr/>
            <p:nvPr/>
          </p:nvSpPr>
          <p:spPr>
            <a:xfrm rot="10800000">
              <a:off x="8847454" y="28077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3" name="Google Shape;6513;p38"/>
            <p:cNvSpPr/>
            <p:nvPr/>
          </p:nvSpPr>
          <p:spPr>
            <a:xfrm rot="10800000">
              <a:off x="8847454" y="28077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38"/>
            <p:cNvSpPr/>
            <p:nvPr/>
          </p:nvSpPr>
          <p:spPr>
            <a:xfrm rot="10800000">
              <a:off x="8678835" y="-7782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38"/>
            <p:cNvSpPr/>
            <p:nvPr/>
          </p:nvSpPr>
          <p:spPr>
            <a:xfrm rot="10800000">
              <a:off x="8676814" y="-80021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38"/>
            <p:cNvSpPr/>
            <p:nvPr/>
          </p:nvSpPr>
          <p:spPr>
            <a:xfrm rot="10800000">
              <a:off x="9055254" y="906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7" name="Google Shape;6517;p38"/>
            <p:cNvSpPr/>
            <p:nvPr/>
          </p:nvSpPr>
          <p:spPr>
            <a:xfrm rot="10800000">
              <a:off x="9055254" y="906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8" name="Google Shape;6518;p38"/>
            <p:cNvSpPr/>
            <p:nvPr/>
          </p:nvSpPr>
          <p:spPr>
            <a:xfrm rot="10800000">
              <a:off x="8638526" y="9061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9" name="Google Shape;6519;p38"/>
            <p:cNvSpPr/>
            <p:nvPr/>
          </p:nvSpPr>
          <p:spPr>
            <a:xfrm rot="10800000">
              <a:off x="8638466" y="906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0" name="Google Shape;6520;p38"/>
            <p:cNvSpPr/>
            <p:nvPr/>
          </p:nvSpPr>
          <p:spPr>
            <a:xfrm rot="10800000">
              <a:off x="8847395" y="-11718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38"/>
            <p:cNvSpPr/>
            <p:nvPr/>
          </p:nvSpPr>
          <p:spPr>
            <a:xfrm rot="10800000">
              <a:off x="8847276" y="-117181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38"/>
            <p:cNvSpPr/>
            <p:nvPr/>
          </p:nvSpPr>
          <p:spPr>
            <a:xfrm rot="10800000">
              <a:off x="8679311" y="33843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38"/>
            <p:cNvSpPr/>
            <p:nvPr/>
          </p:nvSpPr>
          <p:spPr>
            <a:xfrm rot="10800000">
              <a:off x="8677290" y="336411"/>
              <a:ext cx="419866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38"/>
            <p:cNvSpPr/>
            <p:nvPr/>
          </p:nvSpPr>
          <p:spPr>
            <a:xfrm rot="10800000">
              <a:off x="9055670" y="5069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5" name="Google Shape;6525;p38"/>
            <p:cNvSpPr/>
            <p:nvPr/>
          </p:nvSpPr>
          <p:spPr>
            <a:xfrm rot="10800000">
              <a:off x="9055670" y="5069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6" name="Google Shape;6526;p38"/>
            <p:cNvSpPr/>
            <p:nvPr/>
          </p:nvSpPr>
          <p:spPr>
            <a:xfrm rot="10800000">
              <a:off x="8639001" y="50693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38"/>
            <p:cNvSpPr/>
            <p:nvPr/>
          </p:nvSpPr>
          <p:spPr>
            <a:xfrm rot="10800000">
              <a:off x="8639001" y="50693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38"/>
            <p:cNvSpPr/>
            <p:nvPr/>
          </p:nvSpPr>
          <p:spPr>
            <a:xfrm rot="10800000">
              <a:off x="8847811" y="29907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38"/>
            <p:cNvSpPr/>
            <p:nvPr/>
          </p:nvSpPr>
          <p:spPr>
            <a:xfrm rot="10800000">
              <a:off x="8847811" y="29907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38"/>
            <p:cNvSpPr/>
            <p:nvPr/>
          </p:nvSpPr>
          <p:spPr>
            <a:xfrm rot="10800000">
              <a:off x="8679489" y="75837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38"/>
            <p:cNvSpPr/>
            <p:nvPr/>
          </p:nvSpPr>
          <p:spPr>
            <a:xfrm rot="10800000">
              <a:off x="8677528" y="756232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38"/>
            <p:cNvSpPr/>
            <p:nvPr/>
          </p:nvSpPr>
          <p:spPr>
            <a:xfrm rot="10800000">
              <a:off x="9055967" y="92687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3" name="Google Shape;6533;p38"/>
            <p:cNvSpPr/>
            <p:nvPr/>
          </p:nvSpPr>
          <p:spPr>
            <a:xfrm rot="10800000">
              <a:off x="9055908" y="92687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4" name="Google Shape;6534;p38"/>
            <p:cNvSpPr/>
            <p:nvPr/>
          </p:nvSpPr>
          <p:spPr>
            <a:xfrm rot="10800000">
              <a:off x="8639239" y="926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38"/>
            <p:cNvSpPr/>
            <p:nvPr/>
          </p:nvSpPr>
          <p:spPr>
            <a:xfrm rot="10800000">
              <a:off x="8639239" y="926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38"/>
            <p:cNvSpPr/>
            <p:nvPr/>
          </p:nvSpPr>
          <p:spPr>
            <a:xfrm rot="10800000">
              <a:off x="8848108" y="71901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7" name="Google Shape;6537;p38"/>
            <p:cNvSpPr/>
            <p:nvPr/>
          </p:nvSpPr>
          <p:spPr>
            <a:xfrm rot="10800000">
              <a:off x="8848049" y="71901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8" name="Google Shape;6538;p38"/>
            <p:cNvSpPr/>
            <p:nvPr/>
          </p:nvSpPr>
          <p:spPr>
            <a:xfrm rot="10800000">
              <a:off x="8680024" y="117462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38"/>
            <p:cNvSpPr/>
            <p:nvPr/>
          </p:nvSpPr>
          <p:spPr>
            <a:xfrm rot="10800000">
              <a:off x="8678062" y="117260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38"/>
            <p:cNvSpPr/>
            <p:nvPr/>
          </p:nvSpPr>
          <p:spPr>
            <a:xfrm rot="10800000">
              <a:off x="9056443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38"/>
            <p:cNvSpPr/>
            <p:nvPr/>
          </p:nvSpPr>
          <p:spPr>
            <a:xfrm rot="10800000">
              <a:off x="9056443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38"/>
            <p:cNvSpPr/>
            <p:nvPr/>
          </p:nvSpPr>
          <p:spPr>
            <a:xfrm rot="10800000">
              <a:off x="8639774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38"/>
            <p:cNvSpPr/>
            <p:nvPr/>
          </p:nvSpPr>
          <p:spPr>
            <a:xfrm rot="10800000">
              <a:off x="8639774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38"/>
            <p:cNvSpPr/>
            <p:nvPr/>
          </p:nvSpPr>
          <p:spPr>
            <a:xfrm rot="10800000">
              <a:off x="8848643" y="11353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38"/>
            <p:cNvSpPr/>
            <p:nvPr/>
          </p:nvSpPr>
          <p:spPr>
            <a:xfrm rot="10800000">
              <a:off x="8848643" y="11353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6" name="Google Shape;6546;p38"/>
            <p:cNvSpPr/>
            <p:nvPr/>
          </p:nvSpPr>
          <p:spPr>
            <a:xfrm rot="10800000">
              <a:off x="8471333" y="1806347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7" name="Google Shape;6547;p38"/>
            <p:cNvSpPr/>
            <p:nvPr/>
          </p:nvSpPr>
          <p:spPr>
            <a:xfrm rot="10800000">
              <a:off x="8469312" y="1804326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38"/>
            <p:cNvSpPr/>
            <p:nvPr/>
          </p:nvSpPr>
          <p:spPr>
            <a:xfrm rot="10800000">
              <a:off x="8847692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38"/>
            <p:cNvSpPr/>
            <p:nvPr/>
          </p:nvSpPr>
          <p:spPr>
            <a:xfrm rot="10800000">
              <a:off x="8847692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38"/>
            <p:cNvSpPr/>
            <p:nvPr/>
          </p:nvSpPr>
          <p:spPr>
            <a:xfrm rot="10800000">
              <a:off x="8431024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38"/>
            <p:cNvSpPr/>
            <p:nvPr/>
          </p:nvSpPr>
          <p:spPr>
            <a:xfrm rot="10800000">
              <a:off x="8431024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38"/>
            <p:cNvSpPr/>
            <p:nvPr/>
          </p:nvSpPr>
          <p:spPr>
            <a:xfrm rot="10800000">
              <a:off x="8639893" y="176692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38"/>
            <p:cNvSpPr/>
            <p:nvPr/>
          </p:nvSpPr>
          <p:spPr>
            <a:xfrm rot="10800000">
              <a:off x="8639893" y="176692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4" name="Google Shape;6554;p38"/>
            <p:cNvSpPr/>
            <p:nvPr/>
          </p:nvSpPr>
          <p:spPr>
            <a:xfrm rot="10800000">
              <a:off x="8471808" y="222266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5" name="Google Shape;6555;p38"/>
            <p:cNvSpPr/>
            <p:nvPr/>
          </p:nvSpPr>
          <p:spPr>
            <a:xfrm rot="10800000">
              <a:off x="8469788" y="2220521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38"/>
            <p:cNvSpPr/>
            <p:nvPr/>
          </p:nvSpPr>
          <p:spPr>
            <a:xfrm rot="10800000">
              <a:off x="8848168" y="239122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7" name="Google Shape;6557;p38"/>
            <p:cNvSpPr/>
            <p:nvPr/>
          </p:nvSpPr>
          <p:spPr>
            <a:xfrm rot="10800000">
              <a:off x="8848168" y="239122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8" name="Google Shape;6558;p38"/>
            <p:cNvSpPr/>
            <p:nvPr/>
          </p:nvSpPr>
          <p:spPr>
            <a:xfrm rot="10800000">
              <a:off x="8431559" y="23912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38"/>
            <p:cNvSpPr/>
            <p:nvPr/>
          </p:nvSpPr>
          <p:spPr>
            <a:xfrm rot="10800000">
              <a:off x="8431499" y="23912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38"/>
            <p:cNvSpPr/>
            <p:nvPr/>
          </p:nvSpPr>
          <p:spPr>
            <a:xfrm rot="10800000">
              <a:off x="8640368" y="218336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38"/>
            <p:cNvSpPr/>
            <p:nvPr/>
          </p:nvSpPr>
          <p:spPr>
            <a:xfrm rot="10800000">
              <a:off x="8640309" y="218336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38"/>
            <p:cNvSpPr/>
            <p:nvPr/>
          </p:nvSpPr>
          <p:spPr>
            <a:xfrm rot="10800000">
              <a:off x="8472106" y="264254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38"/>
            <p:cNvSpPr/>
            <p:nvPr/>
          </p:nvSpPr>
          <p:spPr>
            <a:xfrm rot="10800000">
              <a:off x="8470025" y="2640460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38"/>
            <p:cNvSpPr/>
            <p:nvPr/>
          </p:nvSpPr>
          <p:spPr>
            <a:xfrm rot="10800000">
              <a:off x="8848465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38"/>
            <p:cNvSpPr/>
            <p:nvPr/>
          </p:nvSpPr>
          <p:spPr>
            <a:xfrm rot="10800000">
              <a:off x="8848465" y="28110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38"/>
            <p:cNvSpPr/>
            <p:nvPr/>
          </p:nvSpPr>
          <p:spPr>
            <a:xfrm rot="10800000">
              <a:off x="8431796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38"/>
            <p:cNvSpPr/>
            <p:nvPr/>
          </p:nvSpPr>
          <p:spPr>
            <a:xfrm rot="10800000">
              <a:off x="8431796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8" name="Google Shape;6568;p38"/>
            <p:cNvSpPr/>
            <p:nvPr/>
          </p:nvSpPr>
          <p:spPr>
            <a:xfrm rot="10800000">
              <a:off x="8640606" y="260318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9" name="Google Shape;6569;p38"/>
            <p:cNvSpPr/>
            <p:nvPr/>
          </p:nvSpPr>
          <p:spPr>
            <a:xfrm rot="10800000">
              <a:off x="8640606" y="260318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38"/>
            <p:cNvSpPr/>
            <p:nvPr/>
          </p:nvSpPr>
          <p:spPr>
            <a:xfrm rot="10800000">
              <a:off x="8472581" y="305879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38"/>
            <p:cNvSpPr/>
            <p:nvPr/>
          </p:nvSpPr>
          <p:spPr>
            <a:xfrm rot="10800000">
              <a:off x="8470560" y="305677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38"/>
            <p:cNvSpPr/>
            <p:nvPr/>
          </p:nvSpPr>
          <p:spPr>
            <a:xfrm rot="10800000">
              <a:off x="8849000" y="322741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3" name="Google Shape;6573;p38"/>
            <p:cNvSpPr/>
            <p:nvPr/>
          </p:nvSpPr>
          <p:spPr>
            <a:xfrm rot="10800000">
              <a:off x="8848940" y="322741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4" name="Google Shape;6574;p38"/>
            <p:cNvSpPr/>
            <p:nvPr/>
          </p:nvSpPr>
          <p:spPr>
            <a:xfrm rot="10800000">
              <a:off x="8432212" y="3227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38"/>
            <p:cNvSpPr/>
            <p:nvPr/>
          </p:nvSpPr>
          <p:spPr>
            <a:xfrm rot="10800000">
              <a:off x="8432212" y="3227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38"/>
            <p:cNvSpPr/>
            <p:nvPr/>
          </p:nvSpPr>
          <p:spPr>
            <a:xfrm rot="10800000">
              <a:off x="8641141" y="301961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38"/>
            <p:cNvSpPr/>
            <p:nvPr/>
          </p:nvSpPr>
          <p:spPr>
            <a:xfrm rot="10800000">
              <a:off x="8641082" y="301961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38"/>
            <p:cNvSpPr/>
            <p:nvPr/>
          </p:nvSpPr>
          <p:spPr>
            <a:xfrm rot="10800000">
              <a:off x="8472462" y="133901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38"/>
            <p:cNvSpPr/>
            <p:nvPr/>
          </p:nvSpPr>
          <p:spPr>
            <a:xfrm rot="10800000">
              <a:off x="8470382" y="131762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38"/>
            <p:cNvSpPr/>
            <p:nvPr/>
          </p:nvSpPr>
          <p:spPr>
            <a:xfrm rot="10800000">
              <a:off x="8848822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1" name="Google Shape;6581;p38"/>
            <p:cNvSpPr/>
            <p:nvPr/>
          </p:nvSpPr>
          <p:spPr>
            <a:xfrm rot="10800000">
              <a:off x="8848822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2" name="Google Shape;6582;p38"/>
            <p:cNvSpPr/>
            <p:nvPr/>
          </p:nvSpPr>
          <p:spPr>
            <a:xfrm rot="10800000">
              <a:off x="8432153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38"/>
            <p:cNvSpPr/>
            <p:nvPr/>
          </p:nvSpPr>
          <p:spPr>
            <a:xfrm rot="10800000">
              <a:off x="8432093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38"/>
            <p:cNvSpPr/>
            <p:nvPr/>
          </p:nvSpPr>
          <p:spPr>
            <a:xfrm rot="10800000">
              <a:off x="8640963" y="946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5" name="Google Shape;6585;p38"/>
            <p:cNvSpPr/>
            <p:nvPr/>
          </p:nvSpPr>
          <p:spPr>
            <a:xfrm rot="10800000">
              <a:off x="8640963" y="946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6" name="Google Shape;6586;p38"/>
            <p:cNvSpPr/>
            <p:nvPr/>
          </p:nvSpPr>
          <p:spPr>
            <a:xfrm rot="10800000">
              <a:off x="8472938" y="550215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38"/>
            <p:cNvSpPr/>
            <p:nvPr/>
          </p:nvSpPr>
          <p:spPr>
            <a:xfrm rot="10800000">
              <a:off x="8470917" y="548194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38"/>
            <p:cNvSpPr/>
            <p:nvPr/>
          </p:nvSpPr>
          <p:spPr>
            <a:xfrm rot="10800000">
              <a:off x="8849357" y="71871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38"/>
            <p:cNvSpPr/>
            <p:nvPr/>
          </p:nvSpPr>
          <p:spPr>
            <a:xfrm rot="10800000">
              <a:off x="8849297" y="71871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38"/>
            <p:cNvSpPr/>
            <p:nvPr/>
          </p:nvSpPr>
          <p:spPr>
            <a:xfrm rot="10800000">
              <a:off x="8432628" y="7187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38"/>
            <p:cNvSpPr/>
            <p:nvPr/>
          </p:nvSpPr>
          <p:spPr>
            <a:xfrm rot="10800000">
              <a:off x="8432628" y="7187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2" name="Google Shape;6592;p38"/>
            <p:cNvSpPr/>
            <p:nvPr/>
          </p:nvSpPr>
          <p:spPr>
            <a:xfrm rot="10800000">
              <a:off x="8641498" y="5109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3" name="Google Shape;6593;p38"/>
            <p:cNvSpPr/>
            <p:nvPr/>
          </p:nvSpPr>
          <p:spPr>
            <a:xfrm rot="10800000">
              <a:off x="8641438" y="5109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38"/>
            <p:cNvSpPr/>
            <p:nvPr/>
          </p:nvSpPr>
          <p:spPr>
            <a:xfrm rot="10800000">
              <a:off x="8473235" y="97009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38"/>
            <p:cNvSpPr/>
            <p:nvPr/>
          </p:nvSpPr>
          <p:spPr>
            <a:xfrm rot="10800000">
              <a:off x="8471155" y="96801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38"/>
            <p:cNvSpPr/>
            <p:nvPr/>
          </p:nvSpPr>
          <p:spPr>
            <a:xfrm rot="10800000">
              <a:off x="8849594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7" name="Google Shape;6597;p38"/>
            <p:cNvSpPr/>
            <p:nvPr/>
          </p:nvSpPr>
          <p:spPr>
            <a:xfrm rot="10800000">
              <a:off x="8849594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8" name="Google Shape;6598;p38"/>
            <p:cNvSpPr/>
            <p:nvPr/>
          </p:nvSpPr>
          <p:spPr>
            <a:xfrm rot="10800000">
              <a:off x="8432926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38"/>
            <p:cNvSpPr/>
            <p:nvPr/>
          </p:nvSpPr>
          <p:spPr>
            <a:xfrm rot="10800000">
              <a:off x="8432807" y="113865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0" name="Google Shape;6600;p38"/>
            <p:cNvSpPr/>
            <p:nvPr/>
          </p:nvSpPr>
          <p:spPr>
            <a:xfrm rot="10800000">
              <a:off x="8641735" y="93085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1" name="Google Shape;6601;p38"/>
            <p:cNvSpPr/>
            <p:nvPr/>
          </p:nvSpPr>
          <p:spPr>
            <a:xfrm rot="10800000">
              <a:off x="8641735" y="93085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38"/>
            <p:cNvSpPr/>
            <p:nvPr/>
          </p:nvSpPr>
          <p:spPr>
            <a:xfrm rot="10800000">
              <a:off x="8473651" y="138646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3" name="Google Shape;6603;p38"/>
            <p:cNvSpPr/>
            <p:nvPr/>
          </p:nvSpPr>
          <p:spPr>
            <a:xfrm rot="10800000">
              <a:off x="8471630" y="1384328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4" name="Google Shape;6604;p38"/>
            <p:cNvSpPr/>
            <p:nvPr/>
          </p:nvSpPr>
          <p:spPr>
            <a:xfrm rot="10800000">
              <a:off x="8850129" y="155496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38"/>
            <p:cNvSpPr/>
            <p:nvPr/>
          </p:nvSpPr>
          <p:spPr>
            <a:xfrm rot="10800000">
              <a:off x="8850010" y="155496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38"/>
            <p:cNvSpPr/>
            <p:nvPr/>
          </p:nvSpPr>
          <p:spPr>
            <a:xfrm rot="10800000">
              <a:off x="8433401" y="155496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38"/>
            <p:cNvSpPr/>
            <p:nvPr/>
          </p:nvSpPr>
          <p:spPr>
            <a:xfrm rot="10800000">
              <a:off x="8433401" y="155496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38"/>
            <p:cNvSpPr/>
            <p:nvPr/>
          </p:nvSpPr>
          <p:spPr>
            <a:xfrm rot="10800000">
              <a:off x="8642330" y="134710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38"/>
            <p:cNvSpPr/>
            <p:nvPr/>
          </p:nvSpPr>
          <p:spPr>
            <a:xfrm rot="10800000">
              <a:off x="8642211" y="134710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38"/>
            <p:cNvSpPr/>
            <p:nvPr/>
          </p:nvSpPr>
          <p:spPr>
            <a:xfrm rot="10800000">
              <a:off x="8472462" y="-28597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1" name="Google Shape;6611;p38"/>
            <p:cNvSpPr/>
            <p:nvPr/>
          </p:nvSpPr>
          <p:spPr>
            <a:xfrm rot="10800000">
              <a:off x="8470501" y="-288059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2" name="Google Shape;6612;p38"/>
            <p:cNvSpPr/>
            <p:nvPr/>
          </p:nvSpPr>
          <p:spPr>
            <a:xfrm rot="10800000">
              <a:off x="8848822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38"/>
            <p:cNvSpPr/>
            <p:nvPr/>
          </p:nvSpPr>
          <p:spPr>
            <a:xfrm rot="10800000">
              <a:off x="8848822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38"/>
            <p:cNvSpPr/>
            <p:nvPr/>
          </p:nvSpPr>
          <p:spPr>
            <a:xfrm rot="10800000">
              <a:off x="8432153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38"/>
            <p:cNvSpPr/>
            <p:nvPr/>
          </p:nvSpPr>
          <p:spPr>
            <a:xfrm rot="10800000">
              <a:off x="8432093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38"/>
            <p:cNvSpPr/>
            <p:nvPr/>
          </p:nvSpPr>
          <p:spPr>
            <a:xfrm rot="10800000">
              <a:off x="9054820" y="343181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7" name="Google Shape;6617;p38"/>
            <p:cNvSpPr/>
            <p:nvPr/>
          </p:nvSpPr>
          <p:spPr>
            <a:xfrm rot="10800000">
              <a:off x="9054820" y="343181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8" name="Google Shape;6618;p38"/>
            <p:cNvSpPr/>
            <p:nvPr/>
          </p:nvSpPr>
          <p:spPr>
            <a:xfrm rot="10800000">
              <a:off x="8639981" y="34335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38"/>
            <p:cNvSpPr/>
            <p:nvPr/>
          </p:nvSpPr>
          <p:spPr>
            <a:xfrm rot="10800000">
              <a:off x="8639981" y="34335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620" name="Google Shape;6620;p38"/>
            <p:cNvCxnSpPr/>
            <p:nvPr/>
          </p:nvCxnSpPr>
          <p:spPr>
            <a:xfrm>
              <a:off x="8430784" y="-80203"/>
              <a:ext cx="0" cy="5279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621" name="Google Shape;6621;p38"/>
            <p:cNvCxnSpPr/>
            <p:nvPr/>
          </p:nvCxnSpPr>
          <p:spPr>
            <a:xfrm>
              <a:off x="8430428" y="3512225"/>
              <a:ext cx="909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spTree>
      <p:nvGrpSpPr>
        <p:cNvPr id="6622" name="Shape 6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3" name="Google Shape;6623;p39"/>
          <p:cNvSpPr txBox="1"/>
          <p:nvPr>
            <p:ph type="title"/>
          </p:nvPr>
        </p:nvSpPr>
        <p:spPr>
          <a:xfrm>
            <a:off x="713225" y="2818175"/>
            <a:ext cx="5378400" cy="6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624" name="Google Shape;6624;p39"/>
          <p:cNvSpPr txBox="1"/>
          <p:nvPr>
            <p:ph idx="1" type="subTitle"/>
          </p:nvPr>
        </p:nvSpPr>
        <p:spPr>
          <a:xfrm>
            <a:off x="713225" y="844300"/>
            <a:ext cx="6691200" cy="186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grpSp>
        <p:nvGrpSpPr>
          <p:cNvPr id="6625" name="Google Shape;6625;p39"/>
          <p:cNvGrpSpPr/>
          <p:nvPr/>
        </p:nvGrpSpPr>
        <p:grpSpPr>
          <a:xfrm>
            <a:off x="-225050" y="2287932"/>
            <a:ext cx="9724200" cy="3237900"/>
            <a:chOff x="-225050" y="2287932"/>
            <a:chExt cx="9724200" cy="3237900"/>
          </a:xfrm>
        </p:grpSpPr>
        <p:sp>
          <p:nvSpPr>
            <p:cNvPr id="6626" name="Google Shape;6626;p39"/>
            <p:cNvSpPr/>
            <p:nvPr/>
          </p:nvSpPr>
          <p:spPr>
            <a:xfrm rot="-5400000">
              <a:off x="4581604" y="490257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7" name="Google Shape;6627;p39"/>
            <p:cNvSpPr/>
            <p:nvPr/>
          </p:nvSpPr>
          <p:spPr>
            <a:xfrm rot="-5400000">
              <a:off x="4162485" y="4900110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8" name="Google Shape;6628;p39"/>
            <p:cNvSpPr/>
            <p:nvPr/>
          </p:nvSpPr>
          <p:spPr>
            <a:xfrm rot="-5400000">
              <a:off x="5625895" y="4691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39"/>
            <p:cNvSpPr/>
            <p:nvPr/>
          </p:nvSpPr>
          <p:spPr>
            <a:xfrm rot="-5400000">
              <a:off x="5623904" y="4689849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39"/>
            <p:cNvSpPr/>
            <p:nvPr/>
          </p:nvSpPr>
          <p:spPr>
            <a:xfrm rot="-5400000">
              <a:off x="5794376" y="50683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39"/>
            <p:cNvSpPr/>
            <p:nvPr/>
          </p:nvSpPr>
          <p:spPr>
            <a:xfrm rot="-5400000">
              <a:off x="5794376" y="50683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2" name="Google Shape;6632;p39"/>
            <p:cNvSpPr/>
            <p:nvPr/>
          </p:nvSpPr>
          <p:spPr>
            <a:xfrm rot="-5400000">
              <a:off x="5794376" y="4651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3" name="Google Shape;6633;p39"/>
            <p:cNvSpPr/>
            <p:nvPr/>
          </p:nvSpPr>
          <p:spPr>
            <a:xfrm rot="-5400000">
              <a:off x="5794347" y="465159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39"/>
            <p:cNvSpPr/>
            <p:nvPr/>
          </p:nvSpPr>
          <p:spPr>
            <a:xfrm rot="-5400000">
              <a:off x="6002206" y="48604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5" name="Google Shape;6635;p39"/>
            <p:cNvSpPr/>
            <p:nvPr/>
          </p:nvSpPr>
          <p:spPr>
            <a:xfrm rot="-5400000">
              <a:off x="6002206" y="48604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6" name="Google Shape;6636;p39"/>
            <p:cNvSpPr/>
            <p:nvPr/>
          </p:nvSpPr>
          <p:spPr>
            <a:xfrm rot="-5400000">
              <a:off x="5209523" y="4692434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39"/>
            <p:cNvSpPr/>
            <p:nvPr/>
          </p:nvSpPr>
          <p:spPr>
            <a:xfrm rot="-5400000">
              <a:off x="5207531" y="4690384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39"/>
            <p:cNvSpPr/>
            <p:nvPr/>
          </p:nvSpPr>
          <p:spPr>
            <a:xfrm rot="-5400000">
              <a:off x="5378093" y="506885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39"/>
            <p:cNvSpPr/>
            <p:nvPr/>
          </p:nvSpPr>
          <p:spPr>
            <a:xfrm rot="-5400000">
              <a:off x="5378063" y="50687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39"/>
            <p:cNvSpPr/>
            <p:nvPr/>
          </p:nvSpPr>
          <p:spPr>
            <a:xfrm rot="-5400000">
              <a:off x="5378122" y="465209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1" name="Google Shape;6641;p39"/>
            <p:cNvSpPr/>
            <p:nvPr/>
          </p:nvSpPr>
          <p:spPr>
            <a:xfrm rot="-5400000">
              <a:off x="5378093" y="4652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2" name="Google Shape;6642;p39"/>
            <p:cNvSpPr/>
            <p:nvPr/>
          </p:nvSpPr>
          <p:spPr>
            <a:xfrm rot="-5400000">
              <a:off x="5585952" y="48610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39"/>
            <p:cNvSpPr/>
            <p:nvPr/>
          </p:nvSpPr>
          <p:spPr>
            <a:xfrm rot="-5400000">
              <a:off x="5585922" y="486096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39"/>
            <p:cNvSpPr/>
            <p:nvPr/>
          </p:nvSpPr>
          <p:spPr>
            <a:xfrm rot="-5400000">
              <a:off x="4789643" y="4692731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39"/>
            <p:cNvSpPr/>
            <p:nvPr/>
          </p:nvSpPr>
          <p:spPr>
            <a:xfrm rot="-5400000">
              <a:off x="4787622" y="4690651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39"/>
            <p:cNvSpPr/>
            <p:nvPr/>
          </p:nvSpPr>
          <p:spPr>
            <a:xfrm rot="-5400000">
              <a:off x="4958213" y="5069031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39"/>
            <p:cNvSpPr/>
            <p:nvPr/>
          </p:nvSpPr>
          <p:spPr>
            <a:xfrm rot="-5400000">
              <a:off x="4958213" y="5069031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39"/>
            <p:cNvSpPr/>
            <p:nvPr/>
          </p:nvSpPr>
          <p:spPr>
            <a:xfrm rot="-5400000">
              <a:off x="4958272" y="465236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9" name="Google Shape;6649;p39"/>
            <p:cNvSpPr/>
            <p:nvPr/>
          </p:nvSpPr>
          <p:spPr>
            <a:xfrm rot="-5400000">
              <a:off x="4958272" y="465230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0" name="Google Shape;6650;p39"/>
            <p:cNvSpPr/>
            <p:nvPr/>
          </p:nvSpPr>
          <p:spPr>
            <a:xfrm rot="-5400000">
              <a:off x="5166072" y="486123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39"/>
            <p:cNvSpPr/>
            <p:nvPr/>
          </p:nvSpPr>
          <p:spPr>
            <a:xfrm rot="-5400000">
              <a:off x="5166072" y="486123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39"/>
            <p:cNvSpPr/>
            <p:nvPr/>
          </p:nvSpPr>
          <p:spPr>
            <a:xfrm rot="-5400000">
              <a:off x="4373359" y="4693177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3" name="Google Shape;6653;p39"/>
            <p:cNvSpPr/>
            <p:nvPr/>
          </p:nvSpPr>
          <p:spPr>
            <a:xfrm rot="-5400000">
              <a:off x="4371338" y="4691156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4" name="Google Shape;6654;p39"/>
            <p:cNvSpPr/>
            <p:nvPr/>
          </p:nvSpPr>
          <p:spPr>
            <a:xfrm rot="-5400000">
              <a:off x="4541900" y="506962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5" name="Google Shape;6655;p39"/>
            <p:cNvSpPr/>
            <p:nvPr/>
          </p:nvSpPr>
          <p:spPr>
            <a:xfrm rot="-5400000">
              <a:off x="4541900" y="50695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39"/>
            <p:cNvSpPr/>
            <p:nvPr/>
          </p:nvSpPr>
          <p:spPr>
            <a:xfrm rot="-5400000">
              <a:off x="4541870" y="46529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39"/>
            <p:cNvSpPr/>
            <p:nvPr/>
          </p:nvSpPr>
          <p:spPr>
            <a:xfrm rot="-5400000">
              <a:off x="4541870" y="46529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39"/>
            <p:cNvSpPr/>
            <p:nvPr/>
          </p:nvSpPr>
          <p:spPr>
            <a:xfrm rot="-5400000">
              <a:off x="4749700" y="486170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39"/>
            <p:cNvSpPr/>
            <p:nvPr/>
          </p:nvSpPr>
          <p:spPr>
            <a:xfrm rot="-5400000">
              <a:off x="4749700" y="486170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0" name="Google Shape;6660;p39"/>
            <p:cNvSpPr/>
            <p:nvPr/>
          </p:nvSpPr>
          <p:spPr>
            <a:xfrm rot="-5400000">
              <a:off x="7298282" y="4693088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1" name="Google Shape;6661;p39"/>
            <p:cNvSpPr/>
            <p:nvPr/>
          </p:nvSpPr>
          <p:spPr>
            <a:xfrm rot="-5400000">
              <a:off x="7296380" y="4691008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39"/>
            <p:cNvSpPr/>
            <p:nvPr/>
          </p:nvSpPr>
          <p:spPr>
            <a:xfrm rot="-5400000">
              <a:off x="746688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39"/>
            <p:cNvSpPr/>
            <p:nvPr/>
          </p:nvSpPr>
          <p:spPr>
            <a:xfrm rot="-5400000">
              <a:off x="746688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39"/>
            <p:cNvSpPr/>
            <p:nvPr/>
          </p:nvSpPr>
          <p:spPr>
            <a:xfrm rot="-5400000">
              <a:off x="7466822" y="46528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39"/>
            <p:cNvSpPr/>
            <p:nvPr/>
          </p:nvSpPr>
          <p:spPr>
            <a:xfrm rot="-5400000">
              <a:off x="7466852" y="46527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6" name="Google Shape;6666;p39"/>
            <p:cNvSpPr/>
            <p:nvPr/>
          </p:nvSpPr>
          <p:spPr>
            <a:xfrm rot="-5400000">
              <a:off x="7674681" y="48616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7" name="Google Shape;6667;p39"/>
            <p:cNvSpPr/>
            <p:nvPr/>
          </p:nvSpPr>
          <p:spPr>
            <a:xfrm rot="-5400000">
              <a:off x="7674652" y="486158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39"/>
            <p:cNvSpPr/>
            <p:nvPr/>
          </p:nvSpPr>
          <p:spPr>
            <a:xfrm rot="-5400000">
              <a:off x="6881968" y="469356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39"/>
            <p:cNvSpPr/>
            <p:nvPr/>
          </p:nvSpPr>
          <p:spPr>
            <a:xfrm rot="-5400000">
              <a:off x="6879947" y="4691602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39"/>
            <p:cNvSpPr/>
            <p:nvPr/>
          </p:nvSpPr>
          <p:spPr>
            <a:xfrm rot="-5400000">
              <a:off x="7050598" y="506992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39"/>
            <p:cNvSpPr/>
            <p:nvPr/>
          </p:nvSpPr>
          <p:spPr>
            <a:xfrm rot="-5400000">
              <a:off x="7050598" y="506992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39"/>
            <p:cNvSpPr/>
            <p:nvPr/>
          </p:nvSpPr>
          <p:spPr>
            <a:xfrm rot="-5400000">
              <a:off x="7050568" y="46532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39"/>
            <p:cNvSpPr/>
            <p:nvPr/>
          </p:nvSpPr>
          <p:spPr>
            <a:xfrm rot="-5400000">
              <a:off x="7050568" y="46532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39"/>
            <p:cNvSpPr/>
            <p:nvPr/>
          </p:nvSpPr>
          <p:spPr>
            <a:xfrm rot="-5400000">
              <a:off x="7258398" y="48620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39"/>
            <p:cNvSpPr/>
            <p:nvPr/>
          </p:nvSpPr>
          <p:spPr>
            <a:xfrm rot="-5400000">
              <a:off x="7258368" y="486209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6" name="Google Shape;6676;p39"/>
            <p:cNvSpPr/>
            <p:nvPr/>
          </p:nvSpPr>
          <p:spPr>
            <a:xfrm rot="-5400000">
              <a:off x="6462059" y="469377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7" name="Google Shape;6677;p39"/>
            <p:cNvSpPr/>
            <p:nvPr/>
          </p:nvSpPr>
          <p:spPr>
            <a:xfrm rot="-5400000">
              <a:off x="6460157" y="469175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39"/>
            <p:cNvSpPr/>
            <p:nvPr/>
          </p:nvSpPr>
          <p:spPr>
            <a:xfrm rot="-5400000">
              <a:off x="6630629" y="507019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39"/>
            <p:cNvSpPr/>
            <p:nvPr/>
          </p:nvSpPr>
          <p:spPr>
            <a:xfrm rot="-5400000">
              <a:off x="6630629" y="50701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39"/>
            <p:cNvSpPr/>
            <p:nvPr/>
          </p:nvSpPr>
          <p:spPr>
            <a:xfrm rot="-5400000">
              <a:off x="6630599" y="465349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39"/>
            <p:cNvSpPr/>
            <p:nvPr/>
          </p:nvSpPr>
          <p:spPr>
            <a:xfrm rot="-5400000">
              <a:off x="6630599" y="465349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39"/>
            <p:cNvSpPr/>
            <p:nvPr/>
          </p:nvSpPr>
          <p:spPr>
            <a:xfrm rot="-5400000">
              <a:off x="6838459" y="48623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39"/>
            <p:cNvSpPr/>
            <p:nvPr/>
          </p:nvSpPr>
          <p:spPr>
            <a:xfrm rot="-5400000">
              <a:off x="6838459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39"/>
            <p:cNvSpPr/>
            <p:nvPr/>
          </p:nvSpPr>
          <p:spPr>
            <a:xfrm rot="-5400000">
              <a:off x="6045775" y="469427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5" name="Google Shape;6685;p39"/>
            <p:cNvSpPr/>
            <p:nvPr/>
          </p:nvSpPr>
          <p:spPr>
            <a:xfrm rot="-5400000">
              <a:off x="6043784" y="469234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6" name="Google Shape;6686;p39"/>
            <p:cNvSpPr/>
            <p:nvPr/>
          </p:nvSpPr>
          <p:spPr>
            <a:xfrm rot="-5400000">
              <a:off x="6214345" y="50706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39"/>
            <p:cNvSpPr/>
            <p:nvPr/>
          </p:nvSpPr>
          <p:spPr>
            <a:xfrm rot="-5400000">
              <a:off x="6214345" y="50706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39"/>
            <p:cNvSpPr/>
            <p:nvPr/>
          </p:nvSpPr>
          <p:spPr>
            <a:xfrm rot="-5400000">
              <a:off x="6214345" y="465402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39"/>
            <p:cNvSpPr/>
            <p:nvPr/>
          </p:nvSpPr>
          <p:spPr>
            <a:xfrm rot="-5400000">
              <a:off x="6214345" y="465402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0" name="Google Shape;6690;p39"/>
            <p:cNvSpPr/>
            <p:nvPr/>
          </p:nvSpPr>
          <p:spPr>
            <a:xfrm rot="-5400000">
              <a:off x="6422205" y="48628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1" name="Google Shape;6691;p39"/>
            <p:cNvSpPr/>
            <p:nvPr/>
          </p:nvSpPr>
          <p:spPr>
            <a:xfrm rot="-5400000">
              <a:off x="6422205" y="48628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39"/>
            <p:cNvSpPr/>
            <p:nvPr/>
          </p:nvSpPr>
          <p:spPr>
            <a:xfrm rot="-5400000">
              <a:off x="8970757" y="469175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3" name="Google Shape;6693;p39"/>
            <p:cNvSpPr/>
            <p:nvPr/>
          </p:nvSpPr>
          <p:spPr>
            <a:xfrm rot="-5400000">
              <a:off x="8968766" y="4689819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4" name="Google Shape;6694;p39"/>
            <p:cNvSpPr/>
            <p:nvPr/>
          </p:nvSpPr>
          <p:spPr>
            <a:xfrm rot="-5400000">
              <a:off x="9139268" y="506817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39"/>
            <p:cNvSpPr/>
            <p:nvPr/>
          </p:nvSpPr>
          <p:spPr>
            <a:xfrm rot="-5400000">
              <a:off x="9139268" y="506817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39"/>
            <p:cNvSpPr/>
            <p:nvPr/>
          </p:nvSpPr>
          <p:spPr>
            <a:xfrm rot="-5400000">
              <a:off x="9139297" y="46514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39"/>
            <p:cNvSpPr/>
            <p:nvPr/>
          </p:nvSpPr>
          <p:spPr>
            <a:xfrm rot="-5400000">
              <a:off x="8554354" y="4692315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39"/>
            <p:cNvSpPr/>
            <p:nvPr/>
          </p:nvSpPr>
          <p:spPr>
            <a:xfrm rot="-5400000">
              <a:off x="8552482" y="469026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39"/>
            <p:cNvSpPr/>
            <p:nvPr/>
          </p:nvSpPr>
          <p:spPr>
            <a:xfrm rot="-5400000">
              <a:off x="8722954" y="50687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0" name="Google Shape;6700;p39"/>
            <p:cNvSpPr/>
            <p:nvPr/>
          </p:nvSpPr>
          <p:spPr>
            <a:xfrm rot="-5400000">
              <a:off x="8722954" y="50687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1" name="Google Shape;6701;p39"/>
            <p:cNvSpPr/>
            <p:nvPr/>
          </p:nvSpPr>
          <p:spPr>
            <a:xfrm rot="-5400000">
              <a:off x="8722984" y="46520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39"/>
            <p:cNvSpPr/>
            <p:nvPr/>
          </p:nvSpPr>
          <p:spPr>
            <a:xfrm rot="-5400000">
              <a:off x="8722984" y="465200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39"/>
            <p:cNvSpPr/>
            <p:nvPr/>
          </p:nvSpPr>
          <p:spPr>
            <a:xfrm rot="-5400000">
              <a:off x="8930843" y="486087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39"/>
            <p:cNvSpPr/>
            <p:nvPr/>
          </p:nvSpPr>
          <p:spPr>
            <a:xfrm rot="-5400000">
              <a:off x="8930843" y="486087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5" name="Google Shape;6705;p39"/>
            <p:cNvSpPr/>
            <p:nvPr/>
          </p:nvSpPr>
          <p:spPr>
            <a:xfrm rot="-5400000">
              <a:off x="8134475" y="4692494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6" name="Google Shape;6706;p39"/>
            <p:cNvSpPr/>
            <p:nvPr/>
          </p:nvSpPr>
          <p:spPr>
            <a:xfrm rot="-5400000">
              <a:off x="8132573" y="469059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39"/>
            <p:cNvSpPr/>
            <p:nvPr/>
          </p:nvSpPr>
          <p:spPr>
            <a:xfrm rot="-5400000">
              <a:off x="8303075" y="506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39"/>
            <p:cNvSpPr/>
            <p:nvPr/>
          </p:nvSpPr>
          <p:spPr>
            <a:xfrm rot="-5400000">
              <a:off x="8303075" y="506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9" name="Google Shape;6709;p39"/>
            <p:cNvSpPr/>
            <p:nvPr/>
          </p:nvSpPr>
          <p:spPr>
            <a:xfrm rot="-5400000">
              <a:off x="8303104" y="4652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0" name="Google Shape;6710;p39"/>
            <p:cNvSpPr/>
            <p:nvPr/>
          </p:nvSpPr>
          <p:spPr>
            <a:xfrm rot="-5400000">
              <a:off x="8303104" y="4652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39"/>
            <p:cNvSpPr/>
            <p:nvPr/>
          </p:nvSpPr>
          <p:spPr>
            <a:xfrm rot="-5400000">
              <a:off x="8510934" y="486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39"/>
            <p:cNvSpPr/>
            <p:nvPr/>
          </p:nvSpPr>
          <p:spPr>
            <a:xfrm rot="-5400000">
              <a:off x="8510934" y="486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39"/>
            <p:cNvSpPr/>
            <p:nvPr/>
          </p:nvSpPr>
          <p:spPr>
            <a:xfrm rot="-5400000">
              <a:off x="7718191" y="4693118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39"/>
            <p:cNvSpPr/>
            <p:nvPr/>
          </p:nvSpPr>
          <p:spPr>
            <a:xfrm rot="-5400000">
              <a:off x="7716200" y="4691067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39"/>
            <p:cNvSpPr/>
            <p:nvPr/>
          </p:nvSpPr>
          <p:spPr>
            <a:xfrm rot="-5400000">
              <a:off x="788676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39"/>
            <p:cNvSpPr/>
            <p:nvPr/>
          </p:nvSpPr>
          <p:spPr>
            <a:xfrm rot="-5400000">
              <a:off x="788676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7" name="Google Shape;6717;p39"/>
            <p:cNvSpPr/>
            <p:nvPr/>
          </p:nvSpPr>
          <p:spPr>
            <a:xfrm rot="-5400000">
              <a:off x="7886702" y="46528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8" name="Google Shape;6718;p39"/>
            <p:cNvSpPr/>
            <p:nvPr/>
          </p:nvSpPr>
          <p:spPr>
            <a:xfrm rot="-5400000">
              <a:off x="7886731" y="46527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39"/>
            <p:cNvSpPr/>
            <p:nvPr/>
          </p:nvSpPr>
          <p:spPr>
            <a:xfrm rot="-5400000">
              <a:off x="8094561" y="48616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0" name="Google Shape;6720;p39"/>
            <p:cNvSpPr/>
            <p:nvPr/>
          </p:nvSpPr>
          <p:spPr>
            <a:xfrm rot="-5400000">
              <a:off x="8094531" y="486158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1" name="Google Shape;6721;p39"/>
            <p:cNvSpPr/>
            <p:nvPr/>
          </p:nvSpPr>
          <p:spPr>
            <a:xfrm rot="-5400000">
              <a:off x="5414113" y="4485586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39"/>
            <p:cNvSpPr/>
            <p:nvPr/>
          </p:nvSpPr>
          <p:spPr>
            <a:xfrm rot="-5400000">
              <a:off x="5412033" y="44835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3" name="Google Shape;6723;p39"/>
            <p:cNvSpPr/>
            <p:nvPr/>
          </p:nvSpPr>
          <p:spPr>
            <a:xfrm rot="-5400000">
              <a:off x="5582653" y="486191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4" name="Google Shape;6724;p39"/>
            <p:cNvSpPr/>
            <p:nvPr/>
          </p:nvSpPr>
          <p:spPr>
            <a:xfrm rot="-5400000">
              <a:off x="5582653" y="486191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39"/>
            <p:cNvSpPr/>
            <p:nvPr/>
          </p:nvSpPr>
          <p:spPr>
            <a:xfrm rot="-5400000">
              <a:off x="5582653" y="444524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6" name="Google Shape;6726;p39"/>
            <p:cNvSpPr/>
            <p:nvPr/>
          </p:nvSpPr>
          <p:spPr>
            <a:xfrm rot="-5400000">
              <a:off x="5582653" y="444524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7" name="Google Shape;6727;p39"/>
            <p:cNvSpPr/>
            <p:nvPr/>
          </p:nvSpPr>
          <p:spPr>
            <a:xfrm rot="-5400000">
              <a:off x="5790542" y="465408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39"/>
            <p:cNvSpPr/>
            <p:nvPr/>
          </p:nvSpPr>
          <p:spPr>
            <a:xfrm rot="-5400000">
              <a:off x="5790542" y="465408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39"/>
            <p:cNvSpPr/>
            <p:nvPr/>
          </p:nvSpPr>
          <p:spPr>
            <a:xfrm rot="-5400000">
              <a:off x="4997740" y="4486061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39"/>
            <p:cNvSpPr/>
            <p:nvPr/>
          </p:nvSpPr>
          <p:spPr>
            <a:xfrm rot="-5400000">
              <a:off x="4995779" y="4484041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39"/>
            <p:cNvSpPr/>
            <p:nvPr/>
          </p:nvSpPr>
          <p:spPr>
            <a:xfrm rot="-5400000">
              <a:off x="5166251" y="486248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39"/>
            <p:cNvSpPr/>
            <p:nvPr/>
          </p:nvSpPr>
          <p:spPr>
            <a:xfrm rot="-5400000">
              <a:off x="5166251" y="486248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39"/>
            <p:cNvSpPr/>
            <p:nvPr/>
          </p:nvSpPr>
          <p:spPr>
            <a:xfrm rot="-5400000">
              <a:off x="5166310" y="444581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4" name="Google Shape;6734;p39"/>
            <p:cNvSpPr/>
            <p:nvPr/>
          </p:nvSpPr>
          <p:spPr>
            <a:xfrm rot="-5400000">
              <a:off x="5166310" y="444575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5" name="Google Shape;6735;p39"/>
            <p:cNvSpPr/>
            <p:nvPr/>
          </p:nvSpPr>
          <p:spPr>
            <a:xfrm rot="-5400000">
              <a:off x="5374110" y="465462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39"/>
            <p:cNvSpPr/>
            <p:nvPr/>
          </p:nvSpPr>
          <p:spPr>
            <a:xfrm rot="-5400000">
              <a:off x="5374140" y="4654532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7" name="Google Shape;6737;p39"/>
            <p:cNvSpPr/>
            <p:nvPr/>
          </p:nvSpPr>
          <p:spPr>
            <a:xfrm rot="-5400000">
              <a:off x="4577890" y="4486329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8" name="Google Shape;6738;p39"/>
            <p:cNvSpPr/>
            <p:nvPr/>
          </p:nvSpPr>
          <p:spPr>
            <a:xfrm rot="-5400000">
              <a:off x="4575810" y="4484249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39"/>
            <p:cNvSpPr/>
            <p:nvPr/>
          </p:nvSpPr>
          <p:spPr>
            <a:xfrm rot="-5400000">
              <a:off x="4746460" y="486268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0" name="Google Shape;6740;p39"/>
            <p:cNvSpPr/>
            <p:nvPr/>
          </p:nvSpPr>
          <p:spPr>
            <a:xfrm rot="-5400000">
              <a:off x="4746430" y="48627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1" name="Google Shape;6741;p39"/>
            <p:cNvSpPr/>
            <p:nvPr/>
          </p:nvSpPr>
          <p:spPr>
            <a:xfrm rot="-5400000">
              <a:off x="4746460" y="44460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2" name="Google Shape;6742;p39"/>
            <p:cNvSpPr/>
            <p:nvPr/>
          </p:nvSpPr>
          <p:spPr>
            <a:xfrm rot="-5400000">
              <a:off x="4746460" y="44460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39"/>
            <p:cNvSpPr/>
            <p:nvPr/>
          </p:nvSpPr>
          <p:spPr>
            <a:xfrm rot="-5400000">
              <a:off x="4954260" y="465482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39"/>
            <p:cNvSpPr/>
            <p:nvPr/>
          </p:nvSpPr>
          <p:spPr>
            <a:xfrm rot="-5400000">
              <a:off x="4954260" y="465482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5" name="Google Shape;6745;p39"/>
            <p:cNvSpPr/>
            <p:nvPr/>
          </p:nvSpPr>
          <p:spPr>
            <a:xfrm rot="-5400000">
              <a:off x="4161606" y="448683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6" name="Google Shape;6746;p39"/>
            <p:cNvSpPr/>
            <p:nvPr/>
          </p:nvSpPr>
          <p:spPr>
            <a:xfrm rot="-5400000">
              <a:off x="4159556" y="4484784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7" name="Google Shape;6747;p39"/>
            <p:cNvSpPr/>
            <p:nvPr/>
          </p:nvSpPr>
          <p:spPr>
            <a:xfrm rot="-5400000">
              <a:off x="4330087" y="48632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8" name="Google Shape;6748;p39"/>
            <p:cNvSpPr/>
            <p:nvPr/>
          </p:nvSpPr>
          <p:spPr>
            <a:xfrm rot="-5400000">
              <a:off x="4330087" y="486316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9" name="Google Shape;6749;p39"/>
            <p:cNvSpPr/>
            <p:nvPr/>
          </p:nvSpPr>
          <p:spPr>
            <a:xfrm rot="-5400000">
              <a:off x="4330028" y="444649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0" name="Google Shape;6750;p39"/>
            <p:cNvSpPr/>
            <p:nvPr/>
          </p:nvSpPr>
          <p:spPr>
            <a:xfrm rot="-5400000">
              <a:off x="4330028" y="444649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1" name="Google Shape;6751;p39"/>
            <p:cNvSpPr/>
            <p:nvPr/>
          </p:nvSpPr>
          <p:spPr>
            <a:xfrm rot="-5400000">
              <a:off x="4537887" y="46554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2" name="Google Shape;6752;p39"/>
            <p:cNvSpPr/>
            <p:nvPr/>
          </p:nvSpPr>
          <p:spPr>
            <a:xfrm rot="-5400000">
              <a:off x="4537887" y="46553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39"/>
            <p:cNvSpPr/>
            <p:nvPr/>
          </p:nvSpPr>
          <p:spPr>
            <a:xfrm rot="-5400000">
              <a:off x="7086499" y="4486656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4" name="Google Shape;6754;p39"/>
            <p:cNvSpPr/>
            <p:nvPr/>
          </p:nvSpPr>
          <p:spPr>
            <a:xfrm rot="-5400000">
              <a:off x="7084597" y="4484576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5" name="Google Shape;6755;p39"/>
            <p:cNvSpPr/>
            <p:nvPr/>
          </p:nvSpPr>
          <p:spPr>
            <a:xfrm rot="-5400000">
              <a:off x="725503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39"/>
            <p:cNvSpPr/>
            <p:nvPr/>
          </p:nvSpPr>
          <p:spPr>
            <a:xfrm rot="-5400000">
              <a:off x="725503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39"/>
            <p:cNvSpPr/>
            <p:nvPr/>
          </p:nvSpPr>
          <p:spPr>
            <a:xfrm rot="-5400000">
              <a:off x="7255039" y="44464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8" name="Google Shape;6758;p39"/>
            <p:cNvSpPr/>
            <p:nvPr/>
          </p:nvSpPr>
          <p:spPr>
            <a:xfrm rot="-5400000">
              <a:off x="7255039" y="444637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9" name="Google Shape;6759;p39"/>
            <p:cNvSpPr/>
            <p:nvPr/>
          </p:nvSpPr>
          <p:spPr>
            <a:xfrm rot="-5400000">
              <a:off x="7462840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39"/>
            <p:cNvSpPr/>
            <p:nvPr/>
          </p:nvSpPr>
          <p:spPr>
            <a:xfrm rot="-5400000">
              <a:off x="7462840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39"/>
            <p:cNvSpPr/>
            <p:nvPr/>
          </p:nvSpPr>
          <p:spPr>
            <a:xfrm rot="-5400000">
              <a:off x="6670245" y="448719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39"/>
            <p:cNvSpPr/>
            <p:nvPr/>
          </p:nvSpPr>
          <p:spPr>
            <a:xfrm rot="-5400000">
              <a:off x="6668195" y="448520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39"/>
            <p:cNvSpPr/>
            <p:nvPr/>
          </p:nvSpPr>
          <p:spPr>
            <a:xfrm rot="-5400000">
              <a:off x="6838786" y="486358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4" name="Google Shape;6764;p39"/>
            <p:cNvSpPr/>
            <p:nvPr/>
          </p:nvSpPr>
          <p:spPr>
            <a:xfrm rot="-5400000">
              <a:off x="6838786" y="48635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5" name="Google Shape;6765;p39"/>
            <p:cNvSpPr/>
            <p:nvPr/>
          </p:nvSpPr>
          <p:spPr>
            <a:xfrm rot="-5400000">
              <a:off x="6838756" y="444688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39"/>
            <p:cNvSpPr/>
            <p:nvPr/>
          </p:nvSpPr>
          <p:spPr>
            <a:xfrm rot="-5400000">
              <a:off x="6838756" y="444688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39"/>
            <p:cNvSpPr/>
            <p:nvPr/>
          </p:nvSpPr>
          <p:spPr>
            <a:xfrm rot="-5400000">
              <a:off x="7046586" y="465578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39"/>
            <p:cNvSpPr/>
            <p:nvPr/>
          </p:nvSpPr>
          <p:spPr>
            <a:xfrm rot="-5400000">
              <a:off x="7046586" y="46557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39"/>
            <p:cNvSpPr/>
            <p:nvPr/>
          </p:nvSpPr>
          <p:spPr>
            <a:xfrm rot="-5400000">
              <a:off x="6250336" y="448745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0" name="Google Shape;6770;p39"/>
            <p:cNvSpPr/>
            <p:nvPr/>
          </p:nvSpPr>
          <p:spPr>
            <a:xfrm rot="-5400000">
              <a:off x="6248374" y="4485378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1" name="Google Shape;6771;p39"/>
            <p:cNvSpPr/>
            <p:nvPr/>
          </p:nvSpPr>
          <p:spPr>
            <a:xfrm rot="-5400000">
              <a:off x="6418817" y="486384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39"/>
            <p:cNvSpPr/>
            <p:nvPr/>
          </p:nvSpPr>
          <p:spPr>
            <a:xfrm rot="-5400000">
              <a:off x="6418817" y="486384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39"/>
            <p:cNvSpPr/>
            <p:nvPr/>
          </p:nvSpPr>
          <p:spPr>
            <a:xfrm rot="-5400000">
              <a:off x="6418817" y="44471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39"/>
            <p:cNvSpPr/>
            <p:nvPr/>
          </p:nvSpPr>
          <p:spPr>
            <a:xfrm rot="-5400000">
              <a:off x="6418787" y="444709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39"/>
            <p:cNvSpPr/>
            <p:nvPr/>
          </p:nvSpPr>
          <p:spPr>
            <a:xfrm rot="-5400000">
              <a:off x="6626646" y="46560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39"/>
            <p:cNvSpPr/>
            <p:nvPr/>
          </p:nvSpPr>
          <p:spPr>
            <a:xfrm rot="-5400000">
              <a:off x="6626646" y="46560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39"/>
            <p:cNvSpPr/>
            <p:nvPr/>
          </p:nvSpPr>
          <p:spPr>
            <a:xfrm rot="-5400000">
              <a:off x="5833933" y="4487963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39"/>
            <p:cNvSpPr/>
            <p:nvPr/>
          </p:nvSpPr>
          <p:spPr>
            <a:xfrm rot="-5400000">
              <a:off x="5831972" y="4485943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39"/>
            <p:cNvSpPr/>
            <p:nvPr/>
          </p:nvSpPr>
          <p:spPr>
            <a:xfrm rot="-5400000">
              <a:off x="6002533" y="486441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39"/>
            <p:cNvSpPr/>
            <p:nvPr/>
          </p:nvSpPr>
          <p:spPr>
            <a:xfrm rot="-5400000">
              <a:off x="6002503" y="48643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39"/>
            <p:cNvSpPr/>
            <p:nvPr/>
          </p:nvSpPr>
          <p:spPr>
            <a:xfrm rot="-5400000">
              <a:off x="6002563" y="44476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39"/>
            <p:cNvSpPr/>
            <p:nvPr/>
          </p:nvSpPr>
          <p:spPr>
            <a:xfrm rot="-5400000">
              <a:off x="6002563" y="44476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3" name="Google Shape;6783;p39"/>
            <p:cNvSpPr/>
            <p:nvPr/>
          </p:nvSpPr>
          <p:spPr>
            <a:xfrm rot="-5400000">
              <a:off x="6210392" y="465655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4" name="Google Shape;6784;p39"/>
            <p:cNvSpPr/>
            <p:nvPr/>
          </p:nvSpPr>
          <p:spPr>
            <a:xfrm rot="-5400000">
              <a:off x="6210363" y="46564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39"/>
            <p:cNvSpPr/>
            <p:nvPr/>
          </p:nvSpPr>
          <p:spPr>
            <a:xfrm rot="-5400000">
              <a:off x="8758975" y="448537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6" name="Google Shape;6786;p39"/>
            <p:cNvSpPr/>
            <p:nvPr/>
          </p:nvSpPr>
          <p:spPr>
            <a:xfrm rot="-5400000">
              <a:off x="8756924" y="4483446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7" name="Google Shape;6787;p39"/>
            <p:cNvSpPr/>
            <p:nvPr/>
          </p:nvSpPr>
          <p:spPr>
            <a:xfrm rot="-5400000">
              <a:off x="8927485" y="486185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39"/>
            <p:cNvSpPr/>
            <p:nvPr/>
          </p:nvSpPr>
          <p:spPr>
            <a:xfrm rot="-5400000">
              <a:off x="8927515" y="486176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39"/>
            <p:cNvSpPr/>
            <p:nvPr/>
          </p:nvSpPr>
          <p:spPr>
            <a:xfrm rot="-5400000">
              <a:off x="8927515" y="44450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39"/>
            <p:cNvSpPr/>
            <p:nvPr/>
          </p:nvSpPr>
          <p:spPr>
            <a:xfrm rot="-5400000">
              <a:off x="8927515" y="44450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1" name="Google Shape;6791;p39"/>
            <p:cNvSpPr/>
            <p:nvPr/>
          </p:nvSpPr>
          <p:spPr>
            <a:xfrm rot="-5400000">
              <a:off x="9135345" y="465405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2" name="Google Shape;6792;p39"/>
            <p:cNvSpPr/>
            <p:nvPr/>
          </p:nvSpPr>
          <p:spPr>
            <a:xfrm rot="-5400000">
              <a:off x="9135345" y="465149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3" name="Google Shape;6793;p39"/>
            <p:cNvSpPr/>
            <p:nvPr/>
          </p:nvSpPr>
          <p:spPr>
            <a:xfrm rot="-5400000">
              <a:off x="8342602" y="448597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39"/>
            <p:cNvSpPr/>
            <p:nvPr/>
          </p:nvSpPr>
          <p:spPr>
            <a:xfrm rot="-5400000">
              <a:off x="8340610" y="448392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39"/>
            <p:cNvSpPr/>
            <p:nvPr/>
          </p:nvSpPr>
          <p:spPr>
            <a:xfrm rot="-5400000">
              <a:off x="8511142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39"/>
            <p:cNvSpPr/>
            <p:nvPr/>
          </p:nvSpPr>
          <p:spPr>
            <a:xfrm rot="-5400000">
              <a:off x="8511142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39"/>
            <p:cNvSpPr/>
            <p:nvPr/>
          </p:nvSpPr>
          <p:spPr>
            <a:xfrm rot="-5400000">
              <a:off x="8511172" y="44456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39"/>
            <p:cNvSpPr/>
            <p:nvPr/>
          </p:nvSpPr>
          <p:spPr>
            <a:xfrm rot="-5400000">
              <a:off x="8511172" y="44456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9" name="Google Shape;6799;p39"/>
            <p:cNvSpPr/>
            <p:nvPr/>
          </p:nvSpPr>
          <p:spPr>
            <a:xfrm rot="-5400000">
              <a:off x="8719031" y="465447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0" name="Google Shape;6800;p39"/>
            <p:cNvSpPr/>
            <p:nvPr/>
          </p:nvSpPr>
          <p:spPr>
            <a:xfrm rot="-5400000">
              <a:off x="8719031" y="465447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1" name="Google Shape;6801;p39"/>
            <p:cNvSpPr/>
            <p:nvPr/>
          </p:nvSpPr>
          <p:spPr>
            <a:xfrm rot="-5400000">
              <a:off x="7922692" y="448618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2" name="Google Shape;6802;p39"/>
            <p:cNvSpPr/>
            <p:nvPr/>
          </p:nvSpPr>
          <p:spPr>
            <a:xfrm rot="-5400000">
              <a:off x="7920790" y="448421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39"/>
            <p:cNvSpPr/>
            <p:nvPr/>
          </p:nvSpPr>
          <p:spPr>
            <a:xfrm rot="-5400000">
              <a:off x="8091262" y="48625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39"/>
            <p:cNvSpPr/>
            <p:nvPr/>
          </p:nvSpPr>
          <p:spPr>
            <a:xfrm rot="-5400000">
              <a:off x="8091262" y="48625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39"/>
            <p:cNvSpPr/>
            <p:nvPr/>
          </p:nvSpPr>
          <p:spPr>
            <a:xfrm rot="-5400000">
              <a:off x="8091262" y="4445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39"/>
            <p:cNvSpPr/>
            <p:nvPr/>
          </p:nvSpPr>
          <p:spPr>
            <a:xfrm rot="-5400000">
              <a:off x="8091262" y="4445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7" name="Google Shape;6807;p39"/>
            <p:cNvSpPr/>
            <p:nvPr/>
          </p:nvSpPr>
          <p:spPr>
            <a:xfrm rot="-5400000">
              <a:off x="8299122" y="465474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8" name="Google Shape;6808;p39"/>
            <p:cNvSpPr/>
            <p:nvPr/>
          </p:nvSpPr>
          <p:spPr>
            <a:xfrm rot="-5400000">
              <a:off x="8299122" y="465474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39"/>
            <p:cNvSpPr/>
            <p:nvPr/>
          </p:nvSpPr>
          <p:spPr>
            <a:xfrm rot="-5400000">
              <a:off x="7506379" y="448671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39"/>
            <p:cNvSpPr/>
            <p:nvPr/>
          </p:nvSpPr>
          <p:spPr>
            <a:xfrm rot="-5400000">
              <a:off x="7504447" y="448472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39"/>
            <p:cNvSpPr/>
            <p:nvPr/>
          </p:nvSpPr>
          <p:spPr>
            <a:xfrm rot="-5400000">
              <a:off x="767497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39"/>
            <p:cNvSpPr/>
            <p:nvPr/>
          </p:nvSpPr>
          <p:spPr>
            <a:xfrm rot="-5400000">
              <a:off x="767497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39"/>
            <p:cNvSpPr/>
            <p:nvPr/>
          </p:nvSpPr>
          <p:spPr>
            <a:xfrm rot="-5400000">
              <a:off x="7674979" y="44464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39"/>
            <p:cNvSpPr/>
            <p:nvPr/>
          </p:nvSpPr>
          <p:spPr>
            <a:xfrm rot="-5400000">
              <a:off x="7674979" y="444637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39"/>
            <p:cNvSpPr/>
            <p:nvPr/>
          </p:nvSpPr>
          <p:spPr>
            <a:xfrm rot="-5400000">
              <a:off x="7882779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6" name="Google Shape;6816;p39"/>
            <p:cNvSpPr/>
            <p:nvPr/>
          </p:nvSpPr>
          <p:spPr>
            <a:xfrm rot="-5400000">
              <a:off x="7882779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7" name="Google Shape;6817;p39"/>
            <p:cNvSpPr/>
            <p:nvPr/>
          </p:nvSpPr>
          <p:spPr>
            <a:xfrm rot="-5400000">
              <a:off x="4125623" y="506910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39"/>
            <p:cNvSpPr/>
            <p:nvPr/>
          </p:nvSpPr>
          <p:spPr>
            <a:xfrm rot="-5400000">
              <a:off x="4125623" y="506910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9" name="Google Shape;6819;p39"/>
            <p:cNvSpPr/>
            <p:nvPr/>
          </p:nvSpPr>
          <p:spPr>
            <a:xfrm rot="-5400000">
              <a:off x="4123908" y="4654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0" name="Google Shape;6820;p39"/>
            <p:cNvSpPr/>
            <p:nvPr/>
          </p:nvSpPr>
          <p:spPr>
            <a:xfrm rot="-5400000">
              <a:off x="4123908" y="4654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39"/>
            <p:cNvSpPr/>
            <p:nvPr/>
          </p:nvSpPr>
          <p:spPr>
            <a:xfrm rot="-5400000">
              <a:off x="3742393" y="4481378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39"/>
            <p:cNvSpPr/>
            <p:nvPr/>
          </p:nvSpPr>
          <p:spPr>
            <a:xfrm rot="-5400000">
              <a:off x="3908972" y="44456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3" name="Google Shape;6823;p39"/>
            <p:cNvSpPr/>
            <p:nvPr/>
          </p:nvSpPr>
          <p:spPr>
            <a:xfrm rot="-5400000">
              <a:off x="3908972" y="44454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4" name="Google Shape;6824;p39"/>
            <p:cNvSpPr/>
            <p:nvPr/>
          </p:nvSpPr>
          <p:spPr>
            <a:xfrm rot="-5400000">
              <a:off x="193285" y="4691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39"/>
            <p:cNvSpPr/>
            <p:nvPr/>
          </p:nvSpPr>
          <p:spPr>
            <a:xfrm rot="-5400000">
              <a:off x="191293" y="4689849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6" name="Google Shape;6826;p39"/>
            <p:cNvSpPr/>
            <p:nvPr/>
          </p:nvSpPr>
          <p:spPr>
            <a:xfrm rot="-5400000">
              <a:off x="361766" y="50683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7" name="Google Shape;6827;p39"/>
            <p:cNvSpPr/>
            <p:nvPr/>
          </p:nvSpPr>
          <p:spPr>
            <a:xfrm rot="-5400000">
              <a:off x="361766" y="50683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39"/>
            <p:cNvSpPr/>
            <p:nvPr/>
          </p:nvSpPr>
          <p:spPr>
            <a:xfrm rot="-5400000">
              <a:off x="361766" y="4651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39"/>
            <p:cNvSpPr/>
            <p:nvPr/>
          </p:nvSpPr>
          <p:spPr>
            <a:xfrm rot="-5400000">
              <a:off x="361736" y="465159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39"/>
            <p:cNvSpPr/>
            <p:nvPr/>
          </p:nvSpPr>
          <p:spPr>
            <a:xfrm rot="-5400000">
              <a:off x="569595" y="48604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39"/>
            <p:cNvSpPr/>
            <p:nvPr/>
          </p:nvSpPr>
          <p:spPr>
            <a:xfrm rot="-5400000">
              <a:off x="569595" y="486045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39"/>
            <p:cNvSpPr/>
            <p:nvPr/>
          </p:nvSpPr>
          <p:spPr>
            <a:xfrm rot="-5400000">
              <a:off x="-223088" y="4692434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39"/>
            <p:cNvSpPr/>
            <p:nvPr/>
          </p:nvSpPr>
          <p:spPr>
            <a:xfrm rot="-5400000">
              <a:off x="-225079" y="4690384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4" name="Google Shape;6834;p39"/>
            <p:cNvSpPr/>
            <p:nvPr/>
          </p:nvSpPr>
          <p:spPr>
            <a:xfrm rot="-5400000">
              <a:off x="-54518" y="506885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5" name="Google Shape;6835;p39"/>
            <p:cNvSpPr/>
            <p:nvPr/>
          </p:nvSpPr>
          <p:spPr>
            <a:xfrm rot="-5400000">
              <a:off x="-54548" y="50687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39"/>
            <p:cNvSpPr/>
            <p:nvPr/>
          </p:nvSpPr>
          <p:spPr>
            <a:xfrm rot="-5400000">
              <a:off x="-54488" y="465209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7" name="Google Shape;6837;p39"/>
            <p:cNvSpPr/>
            <p:nvPr/>
          </p:nvSpPr>
          <p:spPr>
            <a:xfrm rot="-5400000">
              <a:off x="-54518" y="4652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8" name="Google Shape;6838;p39"/>
            <p:cNvSpPr/>
            <p:nvPr/>
          </p:nvSpPr>
          <p:spPr>
            <a:xfrm rot="-5400000">
              <a:off x="153341" y="48610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39"/>
            <p:cNvSpPr/>
            <p:nvPr/>
          </p:nvSpPr>
          <p:spPr>
            <a:xfrm rot="-5400000">
              <a:off x="153312" y="486096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39"/>
            <p:cNvSpPr/>
            <p:nvPr/>
          </p:nvSpPr>
          <p:spPr>
            <a:xfrm rot="-5400000">
              <a:off x="1865671" y="4693088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1" name="Google Shape;6841;p39"/>
            <p:cNvSpPr/>
            <p:nvPr/>
          </p:nvSpPr>
          <p:spPr>
            <a:xfrm rot="-5400000">
              <a:off x="1863769" y="4691008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2" name="Google Shape;6842;p39"/>
            <p:cNvSpPr/>
            <p:nvPr/>
          </p:nvSpPr>
          <p:spPr>
            <a:xfrm rot="-5400000">
              <a:off x="203427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39"/>
            <p:cNvSpPr/>
            <p:nvPr/>
          </p:nvSpPr>
          <p:spPr>
            <a:xfrm rot="-5400000">
              <a:off x="2034271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4" name="Google Shape;6844;p39"/>
            <p:cNvSpPr/>
            <p:nvPr/>
          </p:nvSpPr>
          <p:spPr>
            <a:xfrm rot="-5400000">
              <a:off x="2034211" y="46528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5" name="Google Shape;6845;p39"/>
            <p:cNvSpPr/>
            <p:nvPr/>
          </p:nvSpPr>
          <p:spPr>
            <a:xfrm rot="-5400000">
              <a:off x="2034241" y="46527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39"/>
            <p:cNvSpPr/>
            <p:nvPr/>
          </p:nvSpPr>
          <p:spPr>
            <a:xfrm rot="-5400000">
              <a:off x="2242071" y="48616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39"/>
            <p:cNvSpPr/>
            <p:nvPr/>
          </p:nvSpPr>
          <p:spPr>
            <a:xfrm rot="-5400000">
              <a:off x="2242041" y="486158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8" name="Google Shape;6848;p39"/>
            <p:cNvSpPr/>
            <p:nvPr/>
          </p:nvSpPr>
          <p:spPr>
            <a:xfrm rot="-5400000">
              <a:off x="1449358" y="469356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9" name="Google Shape;6849;p39"/>
            <p:cNvSpPr/>
            <p:nvPr/>
          </p:nvSpPr>
          <p:spPr>
            <a:xfrm rot="-5400000">
              <a:off x="1447337" y="4691602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0" name="Google Shape;6850;p39"/>
            <p:cNvSpPr/>
            <p:nvPr/>
          </p:nvSpPr>
          <p:spPr>
            <a:xfrm rot="-5400000">
              <a:off x="1617987" y="506992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1" name="Google Shape;6851;p39"/>
            <p:cNvSpPr/>
            <p:nvPr/>
          </p:nvSpPr>
          <p:spPr>
            <a:xfrm rot="-5400000">
              <a:off x="1617987" y="506992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39"/>
            <p:cNvSpPr/>
            <p:nvPr/>
          </p:nvSpPr>
          <p:spPr>
            <a:xfrm rot="-5400000">
              <a:off x="1617957" y="46532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39"/>
            <p:cNvSpPr/>
            <p:nvPr/>
          </p:nvSpPr>
          <p:spPr>
            <a:xfrm rot="-5400000">
              <a:off x="1617957" y="46532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39"/>
            <p:cNvSpPr/>
            <p:nvPr/>
          </p:nvSpPr>
          <p:spPr>
            <a:xfrm rot="-5400000">
              <a:off x="1825787" y="48620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39"/>
            <p:cNvSpPr/>
            <p:nvPr/>
          </p:nvSpPr>
          <p:spPr>
            <a:xfrm rot="-5400000">
              <a:off x="1825757" y="486209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39"/>
            <p:cNvSpPr/>
            <p:nvPr/>
          </p:nvSpPr>
          <p:spPr>
            <a:xfrm rot="-5400000">
              <a:off x="1029448" y="469377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7" name="Google Shape;6857;p39"/>
            <p:cNvSpPr/>
            <p:nvPr/>
          </p:nvSpPr>
          <p:spPr>
            <a:xfrm rot="-5400000">
              <a:off x="1027546" y="469175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8" name="Google Shape;6858;p39"/>
            <p:cNvSpPr/>
            <p:nvPr/>
          </p:nvSpPr>
          <p:spPr>
            <a:xfrm rot="-5400000">
              <a:off x="1198018" y="507019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9" name="Google Shape;6859;p39"/>
            <p:cNvSpPr/>
            <p:nvPr/>
          </p:nvSpPr>
          <p:spPr>
            <a:xfrm rot="-5400000">
              <a:off x="1198018" y="50701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39"/>
            <p:cNvSpPr/>
            <p:nvPr/>
          </p:nvSpPr>
          <p:spPr>
            <a:xfrm rot="-5400000">
              <a:off x="1197988" y="465349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39"/>
            <p:cNvSpPr/>
            <p:nvPr/>
          </p:nvSpPr>
          <p:spPr>
            <a:xfrm rot="-5400000">
              <a:off x="1197988" y="465349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2" name="Google Shape;6862;p39"/>
            <p:cNvSpPr/>
            <p:nvPr/>
          </p:nvSpPr>
          <p:spPr>
            <a:xfrm rot="-5400000">
              <a:off x="1405848" y="48623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3" name="Google Shape;6863;p39"/>
            <p:cNvSpPr/>
            <p:nvPr/>
          </p:nvSpPr>
          <p:spPr>
            <a:xfrm rot="-5400000">
              <a:off x="1405848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39"/>
            <p:cNvSpPr/>
            <p:nvPr/>
          </p:nvSpPr>
          <p:spPr>
            <a:xfrm rot="-5400000">
              <a:off x="613164" y="469427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5" name="Google Shape;6865;p39"/>
            <p:cNvSpPr/>
            <p:nvPr/>
          </p:nvSpPr>
          <p:spPr>
            <a:xfrm rot="-5400000">
              <a:off x="611173" y="469234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6" name="Google Shape;6866;p39"/>
            <p:cNvSpPr/>
            <p:nvPr/>
          </p:nvSpPr>
          <p:spPr>
            <a:xfrm rot="-5400000">
              <a:off x="781734" y="50706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7" name="Google Shape;6867;p39"/>
            <p:cNvSpPr/>
            <p:nvPr/>
          </p:nvSpPr>
          <p:spPr>
            <a:xfrm rot="-5400000">
              <a:off x="781734" y="50706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39"/>
            <p:cNvSpPr/>
            <p:nvPr/>
          </p:nvSpPr>
          <p:spPr>
            <a:xfrm rot="-5400000">
              <a:off x="781734" y="465402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39"/>
            <p:cNvSpPr/>
            <p:nvPr/>
          </p:nvSpPr>
          <p:spPr>
            <a:xfrm rot="-5400000">
              <a:off x="781734" y="465402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0" name="Google Shape;6870;p39"/>
            <p:cNvSpPr/>
            <p:nvPr/>
          </p:nvSpPr>
          <p:spPr>
            <a:xfrm rot="-5400000">
              <a:off x="989594" y="48628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1" name="Google Shape;6871;p39"/>
            <p:cNvSpPr/>
            <p:nvPr/>
          </p:nvSpPr>
          <p:spPr>
            <a:xfrm rot="-5400000">
              <a:off x="989594" y="486289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39"/>
            <p:cNvSpPr/>
            <p:nvPr/>
          </p:nvSpPr>
          <p:spPr>
            <a:xfrm rot="-5400000">
              <a:off x="3538146" y="469175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3" name="Google Shape;6873;p39"/>
            <p:cNvSpPr/>
            <p:nvPr/>
          </p:nvSpPr>
          <p:spPr>
            <a:xfrm rot="-5400000">
              <a:off x="3536155" y="4689819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4" name="Google Shape;6874;p39"/>
            <p:cNvSpPr/>
            <p:nvPr/>
          </p:nvSpPr>
          <p:spPr>
            <a:xfrm rot="-5400000">
              <a:off x="3706657" y="506817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5" name="Google Shape;6875;p39"/>
            <p:cNvSpPr/>
            <p:nvPr/>
          </p:nvSpPr>
          <p:spPr>
            <a:xfrm rot="-5400000">
              <a:off x="3706657" y="506817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6" name="Google Shape;6876;p39"/>
            <p:cNvSpPr/>
            <p:nvPr/>
          </p:nvSpPr>
          <p:spPr>
            <a:xfrm rot="-5400000">
              <a:off x="3706687" y="46514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7" name="Google Shape;6877;p39"/>
            <p:cNvSpPr/>
            <p:nvPr/>
          </p:nvSpPr>
          <p:spPr>
            <a:xfrm rot="-5400000">
              <a:off x="3914516" y="486031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39"/>
            <p:cNvSpPr/>
            <p:nvPr/>
          </p:nvSpPr>
          <p:spPr>
            <a:xfrm rot="-5400000">
              <a:off x="3914546" y="48603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9" name="Google Shape;6879;p39"/>
            <p:cNvSpPr/>
            <p:nvPr/>
          </p:nvSpPr>
          <p:spPr>
            <a:xfrm rot="-5400000">
              <a:off x="3121744" y="4692315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0" name="Google Shape;6880;p39"/>
            <p:cNvSpPr/>
            <p:nvPr/>
          </p:nvSpPr>
          <p:spPr>
            <a:xfrm rot="-5400000">
              <a:off x="3119871" y="469026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1" name="Google Shape;6881;p39"/>
            <p:cNvSpPr/>
            <p:nvPr/>
          </p:nvSpPr>
          <p:spPr>
            <a:xfrm rot="-5400000">
              <a:off x="3290343" y="50687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39"/>
            <p:cNvSpPr/>
            <p:nvPr/>
          </p:nvSpPr>
          <p:spPr>
            <a:xfrm rot="-5400000">
              <a:off x="3290343" y="50687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3" name="Google Shape;6883;p39"/>
            <p:cNvSpPr/>
            <p:nvPr/>
          </p:nvSpPr>
          <p:spPr>
            <a:xfrm rot="-5400000">
              <a:off x="3290373" y="46520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4" name="Google Shape;6884;p39"/>
            <p:cNvSpPr/>
            <p:nvPr/>
          </p:nvSpPr>
          <p:spPr>
            <a:xfrm rot="-5400000">
              <a:off x="3290373" y="465200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5" name="Google Shape;6885;p39"/>
            <p:cNvSpPr/>
            <p:nvPr/>
          </p:nvSpPr>
          <p:spPr>
            <a:xfrm rot="-5400000">
              <a:off x="3498233" y="486087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6" name="Google Shape;6886;p39"/>
            <p:cNvSpPr/>
            <p:nvPr/>
          </p:nvSpPr>
          <p:spPr>
            <a:xfrm rot="-5400000">
              <a:off x="3498233" y="486087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7" name="Google Shape;6887;p39"/>
            <p:cNvSpPr/>
            <p:nvPr/>
          </p:nvSpPr>
          <p:spPr>
            <a:xfrm rot="-5400000">
              <a:off x="2701864" y="4692494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39"/>
            <p:cNvSpPr/>
            <p:nvPr/>
          </p:nvSpPr>
          <p:spPr>
            <a:xfrm rot="-5400000">
              <a:off x="2699962" y="469059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39"/>
            <p:cNvSpPr/>
            <p:nvPr/>
          </p:nvSpPr>
          <p:spPr>
            <a:xfrm rot="-5400000">
              <a:off x="2870464" y="506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0" name="Google Shape;6890;p39"/>
            <p:cNvSpPr/>
            <p:nvPr/>
          </p:nvSpPr>
          <p:spPr>
            <a:xfrm rot="-5400000">
              <a:off x="2870464" y="506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1" name="Google Shape;6891;p39"/>
            <p:cNvSpPr/>
            <p:nvPr/>
          </p:nvSpPr>
          <p:spPr>
            <a:xfrm rot="-5400000">
              <a:off x="2870493" y="4652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39"/>
            <p:cNvSpPr/>
            <p:nvPr/>
          </p:nvSpPr>
          <p:spPr>
            <a:xfrm rot="-5400000">
              <a:off x="2870493" y="46523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3" name="Google Shape;6893;p39"/>
            <p:cNvSpPr/>
            <p:nvPr/>
          </p:nvSpPr>
          <p:spPr>
            <a:xfrm rot="-5400000">
              <a:off x="3078323" y="486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4" name="Google Shape;6894;p39"/>
            <p:cNvSpPr/>
            <p:nvPr/>
          </p:nvSpPr>
          <p:spPr>
            <a:xfrm rot="-5400000">
              <a:off x="3078323" y="486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39"/>
            <p:cNvSpPr/>
            <p:nvPr/>
          </p:nvSpPr>
          <p:spPr>
            <a:xfrm rot="-5400000">
              <a:off x="2285580" y="4693118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6" name="Google Shape;6896;p39"/>
            <p:cNvSpPr/>
            <p:nvPr/>
          </p:nvSpPr>
          <p:spPr>
            <a:xfrm rot="-5400000">
              <a:off x="2283589" y="4691067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7" name="Google Shape;6897;p39"/>
            <p:cNvSpPr/>
            <p:nvPr/>
          </p:nvSpPr>
          <p:spPr>
            <a:xfrm rot="-5400000">
              <a:off x="2454150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8" name="Google Shape;6898;p39"/>
            <p:cNvSpPr/>
            <p:nvPr/>
          </p:nvSpPr>
          <p:spPr>
            <a:xfrm rot="-5400000">
              <a:off x="2454150" y="50694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39"/>
            <p:cNvSpPr/>
            <p:nvPr/>
          </p:nvSpPr>
          <p:spPr>
            <a:xfrm rot="-5400000">
              <a:off x="2454091" y="46528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39"/>
            <p:cNvSpPr/>
            <p:nvPr/>
          </p:nvSpPr>
          <p:spPr>
            <a:xfrm rot="-5400000">
              <a:off x="2454121" y="46527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39"/>
            <p:cNvSpPr/>
            <p:nvPr/>
          </p:nvSpPr>
          <p:spPr>
            <a:xfrm rot="-5400000">
              <a:off x="2661950" y="48616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39"/>
            <p:cNvSpPr/>
            <p:nvPr/>
          </p:nvSpPr>
          <p:spPr>
            <a:xfrm rot="-5400000">
              <a:off x="2661921" y="486158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39"/>
            <p:cNvSpPr/>
            <p:nvPr/>
          </p:nvSpPr>
          <p:spPr>
            <a:xfrm rot="-5400000">
              <a:off x="-18498" y="4485586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39"/>
            <p:cNvSpPr/>
            <p:nvPr/>
          </p:nvSpPr>
          <p:spPr>
            <a:xfrm rot="-5400000">
              <a:off x="-20578" y="44835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39"/>
            <p:cNvSpPr/>
            <p:nvPr/>
          </p:nvSpPr>
          <p:spPr>
            <a:xfrm rot="-5400000">
              <a:off x="150043" y="486191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39"/>
            <p:cNvSpPr/>
            <p:nvPr/>
          </p:nvSpPr>
          <p:spPr>
            <a:xfrm rot="-5400000">
              <a:off x="150043" y="486191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7" name="Google Shape;6907;p39"/>
            <p:cNvSpPr/>
            <p:nvPr/>
          </p:nvSpPr>
          <p:spPr>
            <a:xfrm rot="-5400000">
              <a:off x="150043" y="444524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8" name="Google Shape;6908;p39"/>
            <p:cNvSpPr/>
            <p:nvPr/>
          </p:nvSpPr>
          <p:spPr>
            <a:xfrm rot="-5400000">
              <a:off x="150043" y="444524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9" name="Google Shape;6909;p39"/>
            <p:cNvSpPr/>
            <p:nvPr/>
          </p:nvSpPr>
          <p:spPr>
            <a:xfrm rot="-5400000">
              <a:off x="357932" y="465408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39"/>
            <p:cNvSpPr/>
            <p:nvPr/>
          </p:nvSpPr>
          <p:spPr>
            <a:xfrm rot="-5400000">
              <a:off x="357932" y="465408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39"/>
            <p:cNvSpPr/>
            <p:nvPr/>
          </p:nvSpPr>
          <p:spPr>
            <a:xfrm rot="-5400000">
              <a:off x="-58501" y="465462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39"/>
            <p:cNvSpPr/>
            <p:nvPr/>
          </p:nvSpPr>
          <p:spPr>
            <a:xfrm rot="-5400000">
              <a:off x="-58471" y="4654532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3" name="Google Shape;6913;p39"/>
            <p:cNvSpPr/>
            <p:nvPr/>
          </p:nvSpPr>
          <p:spPr>
            <a:xfrm rot="-5400000">
              <a:off x="1653888" y="4486656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4" name="Google Shape;6914;p39"/>
            <p:cNvSpPr/>
            <p:nvPr/>
          </p:nvSpPr>
          <p:spPr>
            <a:xfrm rot="-5400000">
              <a:off x="1651986" y="4484576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39"/>
            <p:cNvSpPr/>
            <p:nvPr/>
          </p:nvSpPr>
          <p:spPr>
            <a:xfrm rot="-5400000">
              <a:off x="182242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6" name="Google Shape;6916;p39"/>
            <p:cNvSpPr/>
            <p:nvPr/>
          </p:nvSpPr>
          <p:spPr>
            <a:xfrm rot="-5400000">
              <a:off x="1822429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7" name="Google Shape;6917;p39"/>
            <p:cNvSpPr/>
            <p:nvPr/>
          </p:nvSpPr>
          <p:spPr>
            <a:xfrm rot="-5400000">
              <a:off x="1822429" y="44464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39"/>
            <p:cNvSpPr/>
            <p:nvPr/>
          </p:nvSpPr>
          <p:spPr>
            <a:xfrm rot="-5400000">
              <a:off x="1822429" y="444637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9" name="Google Shape;6919;p39"/>
            <p:cNvSpPr/>
            <p:nvPr/>
          </p:nvSpPr>
          <p:spPr>
            <a:xfrm rot="-5400000">
              <a:off x="2030229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0" name="Google Shape;6920;p39"/>
            <p:cNvSpPr/>
            <p:nvPr/>
          </p:nvSpPr>
          <p:spPr>
            <a:xfrm rot="-5400000">
              <a:off x="2030229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1" name="Google Shape;6921;p39"/>
            <p:cNvSpPr/>
            <p:nvPr/>
          </p:nvSpPr>
          <p:spPr>
            <a:xfrm rot="-5400000">
              <a:off x="1237634" y="448719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39"/>
            <p:cNvSpPr/>
            <p:nvPr/>
          </p:nvSpPr>
          <p:spPr>
            <a:xfrm rot="-5400000">
              <a:off x="1235584" y="448520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39"/>
            <p:cNvSpPr/>
            <p:nvPr/>
          </p:nvSpPr>
          <p:spPr>
            <a:xfrm rot="-5400000">
              <a:off x="1406175" y="486358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4" name="Google Shape;6924;p39"/>
            <p:cNvSpPr/>
            <p:nvPr/>
          </p:nvSpPr>
          <p:spPr>
            <a:xfrm rot="-5400000">
              <a:off x="1406175" y="48635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5" name="Google Shape;6925;p39"/>
            <p:cNvSpPr/>
            <p:nvPr/>
          </p:nvSpPr>
          <p:spPr>
            <a:xfrm rot="-5400000">
              <a:off x="1406145" y="444688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39"/>
            <p:cNvSpPr/>
            <p:nvPr/>
          </p:nvSpPr>
          <p:spPr>
            <a:xfrm rot="-5400000">
              <a:off x="1406145" y="444688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39"/>
            <p:cNvSpPr/>
            <p:nvPr/>
          </p:nvSpPr>
          <p:spPr>
            <a:xfrm rot="-5400000">
              <a:off x="1613975" y="465578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39"/>
            <p:cNvSpPr/>
            <p:nvPr/>
          </p:nvSpPr>
          <p:spPr>
            <a:xfrm rot="-5400000">
              <a:off x="1613975" y="46557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39"/>
            <p:cNvSpPr/>
            <p:nvPr/>
          </p:nvSpPr>
          <p:spPr>
            <a:xfrm rot="-5400000">
              <a:off x="817725" y="448745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39"/>
            <p:cNvSpPr/>
            <p:nvPr/>
          </p:nvSpPr>
          <p:spPr>
            <a:xfrm rot="-5400000">
              <a:off x="815763" y="4485378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1" name="Google Shape;6931;p39"/>
            <p:cNvSpPr/>
            <p:nvPr/>
          </p:nvSpPr>
          <p:spPr>
            <a:xfrm rot="-5400000">
              <a:off x="986206" y="486384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2" name="Google Shape;6932;p39"/>
            <p:cNvSpPr/>
            <p:nvPr/>
          </p:nvSpPr>
          <p:spPr>
            <a:xfrm rot="-5400000">
              <a:off x="986206" y="486384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39"/>
            <p:cNvSpPr/>
            <p:nvPr/>
          </p:nvSpPr>
          <p:spPr>
            <a:xfrm rot="-5400000">
              <a:off x="986206" y="44471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4" name="Google Shape;6934;p39"/>
            <p:cNvSpPr/>
            <p:nvPr/>
          </p:nvSpPr>
          <p:spPr>
            <a:xfrm rot="-5400000">
              <a:off x="986176" y="444709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5" name="Google Shape;6935;p39"/>
            <p:cNvSpPr/>
            <p:nvPr/>
          </p:nvSpPr>
          <p:spPr>
            <a:xfrm rot="-5400000">
              <a:off x="1194036" y="46560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39"/>
            <p:cNvSpPr/>
            <p:nvPr/>
          </p:nvSpPr>
          <p:spPr>
            <a:xfrm rot="-5400000">
              <a:off x="1194036" y="46560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7" name="Google Shape;6937;p39"/>
            <p:cNvSpPr/>
            <p:nvPr/>
          </p:nvSpPr>
          <p:spPr>
            <a:xfrm rot="-5400000">
              <a:off x="401322" y="4487963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8" name="Google Shape;6938;p39"/>
            <p:cNvSpPr/>
            <p:nvPr/>
          </p:nvSpPr>
          <p:spPr>
            <a:xfrm rot="-5400000">
              <a:off x="399361" y="4485943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39"/>
            <p:cNvSpPr/>
            <p:nvPr/>
          </p:nvSpPr>
          <p:spPr>
            <a:xfrm rot="-5400000">
              <a:off x="569922" y="486441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39"/>
            <p:cNvSpPr/>
            <p:nvPr/>
          </p:nvSpPr>
          <p:spPr>
            <a:xfrm rot="-5400000">
              <a:off x="569893" y="48643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39"/>
            <p:cNvSpPr/>
            <p:nvPr/>
          </p:nvSpPr>
          <p:spPr>
            <a:xfrm rot="-5400000">
              <a:off x="569952" y="44476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39"/>
            <p:cNvSpPr/>
            <p:nvPr/>
          </p:nvSpPr>
          <p:spPr>
            <a:xfrm rot="-5400000">
              <a:off x="569952" y="44476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3" name="Google Shape;6943;p39"/>
            <p:cNvSpPr/>
            <p:nvPr/>
          </p:nvSpPr>
          <p:spPr>
            <a:xfrm rot="-5400000">
              <a:off x="777782" y="465655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4" name="Google Shape;6944;p39"/>
            <p:cNvSpPr/>
            <p:nvPr/>
          </p:nvSpPr>
          <p:spPr>
            <a:xfrm rot="-5400000">
              <a:off x="777752" y="46564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39"/>
            <p:cNvSpPr/>
            <p:nvPr/>
          </p:nvSpPr>
          <p:spPr>
            <a:xfrm rot="-5400000">
              <a:off x="3326364" y="448537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39"/>
            <p:cNvSpPr/>
            <p:nvPr/>
          </p:nvSpPr>
          <p:spPr>
            <a:xfrm rot="-5400000">
              <a:off x="3324313" y="4483446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39"/>
            <p:cNvSpPr/>
            <p:nvPr/>
          </p:nvSpPr>
          <p:spPr>
            <a:xfrm rot="-5400000">
              <a:off x="3494874" y="486185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8" name="Google Shape;6948;p39"/>
            <p:cNvSpPr/>
            <p:nvPr/>
          </p:nvSpPr>
          <p:spPr>
            <a:xfrm rot="-5400000">
              <a:off x="3494904" y="486176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9" name="Google Shape;6949;p39"/>
            <p:cNvSpPr/>
            <p:nvPr/>
          </p:nvSpPr>
          <p:spPr>
            <a:xfrm rot="-5400000">
              <a:off x="3494904" y="44450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0" name="Google Shape;6950;p39"/>
            <p:cNvSpPr/>
            <p:nvPr/>
          </p:nvSpPr>
          <p:spPr>
            <a:xfrm rot="-5400000">
              <a:off x="3494904" y="44450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39"/>
            <p:cNvSpPr/>
            <p:nvPr/>
          </p:nvSpPr>
          <p:spPr>
            <a:xfrm rot="-5400000">
              <a:off x="3702734" y="465405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39"/>
            <p:cNvSpPr/>
            <p:nvPr/>
          </p:nvSpPr>
          <p:spPr>
            <a:xfrm rot="-5400000">
              <a:off x="3702734" y="465149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39"/>
            <p:cNvSpPr/>
            <p:nvPr/>
          </p:nvSpPr>
          <p:spPr>
            <a:xfrm rot="-5400000">
              <a:off x="2909991" y="448597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4" name="Google Shape;6954;p39"/>
            <p:cNvSpPr/>
            <p:nvPr/>
          </p:nvSpPr>
          <p:spPr>
            <a:xfrm rot="-5400000">
              <a:off x="2908000" y="448392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5" name="Google Shape;6955;p39"/>
            <p:cNvSpPr/>
            <p:nvPr/>
          </p:nvSpPr>
          <p:spPr>
            <a:xfrm rot="-5400000">
              <a:off x="3078531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39"/>
            <p:cNvSpPr/>
            <p:nvPr/>
          </p:nvSpPr>
          <p:spPr>
            <a:xfrm rot="-5400000">
              <a:off x="3078531" y="48623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39"/>
            <p:cNvSpPr/>
            <p:nvPr/>
          </p:nvSpPr>
          <p:spPr>
            <a:xfrm rot="-5400000">
              <a:off x="3078561" y="44456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8" name="Google Shape;6958;p39"/>
            <p:cNvSpPr/>
            <p:nvPr/>
          </p:nvSpPr>
          <p:spPr>
            <a:xfrm rot="-5400000">
              <a:off x="3078561" y="44456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9" name="Google Shape;6959;p39"/>
            <p:cNvSpPr/>
            <p:nvPr/>
          </p:nvSpPr>
          <p:spPr>
            <a:xfrm rot="-5400000">
              <a:off x="3286420" y="465447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39"/>
            <p:cNvSpPr/>
            <p:nvPr/>
          </p:nvSpPr>
          <p:spPr>
            <a:xfrm rot="-5400000">
              <a:off x="3286420" y="465447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39"/>
            <p:cNvSpPr/>
            <p:nvPr/>
          </p:nvSpPr>
          <p:spPr>
            <a:xfrm rot="-5400000">
              <a:off x="2490081" y="448618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2" name="Google Shape;6962;p39"/>
            <p:cNvSpPr/>
            <p:nvPr/>
          </p:nvSpPr>
          <p:spPr>
            <a:xfrm rot="-5400000">
              <a:off x="2488179" y="448421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3" name="Google Shape;6963;p39"/>
            <p:cNvSpPr/>
            <p:nvPr/>
          </p:nvSpPr>
          <p:spPr>
            <a:xfrm rot="-5400000">
              <a:off x="2658652" y="48625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39"/>
            <p:cNvSpPr/>
            <p:nvPr/>
          </p:nvSpPr>
          <p:spPr>
            <a:xfrm rot="-5400000">
              <a:off x="2658652" y="48625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39"/>
            <p:cNvSpPr/>
            <p:nvPr/>
          </p:nvSpPr>
          <p:spPr>
            <a:xfrm rot="-5400000">
              <a:off x="2658652" y="4445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39"/>
            <p:cNvSpPr/>
            <p:nvPr/>
          </p:nvSpPr>
          <p:spPr>
            <a:xfrm rot="-5400000">
              <a:off x="2658652" y="4445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39"/>
            <p:cNvSpPr/>
            <p:nvPr/>
          </p:nvSpPr>
          <p:spPr>
            <a:xfrm rot="-5400000">
              <a:off x="2866511" y="465474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39"/>
            <p:cNvSpPr/>
            <p:nvPr/>
          </p:nvSpPr>
          <p:spPr>
            <a:xfrm rot="-5400000">
              <a:off x="2866511" y="465474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39"/>
            <p:cNvSpPr/>
            <p:nvPr/>
          </p:nvSpPr>
          <p:spPr>
            <a:xfrm rot="-5400000">
              <a:off x="2073768" y="448671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39"/>
            <p:cNvSpPr/>
            <p:nvPr/>
          </p:nvSpPr>
          <p:spPr>
            <a:xfrm rot="-5400000">
              <a:off x="2071836" y="448472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39"/>
            <p:cNvSpPr/>
            <p:nvPr/>
          </p:nvSpPr>
          <p:spPr>
            <a:xfrm rot="-5400000">
              <a:off x="2242368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2" name="Google Shape;6972;p39"/>
            <p:cNvSpPr/>
            <p:nvPr/>
          </p:nvSpPr>
          <p:spPr>
            <a:xfrm rot="-5400000">
              <a:off x="2242368" y="486310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3" name="Google Shape;6973;p39"/>
            <p:cNvSpPr/>
            <p:nvPr/>
          </p:nvSpPr>
          <p:spPr>
            <a:xfrm rot="-5400000">
              <a:off x="2242368" y="44464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4" name="Google Shape;6974;p39"/>
            <p:cNvSpPr/>
            <p:nvPr/>
          </p:nvSpPr>
          <p:spPr>
            <a:xfrm rot="-5400000">
              <a:off x="2242368" y="444637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39"/>
            <p:cNvSpPr/>
            <p:nvPr/>
          </p:nvSpPr>
          <p:spPr>
            <a:xfrm rot="-5400000">
              <a:off x="2450168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39"/>
            <p:cNvSpPr/>
            <p:nvPr/>
          </p:nvSpPr>
          <p:spPr>
            <a:xfrm rot="-5400000">
              <a:off x="2450168" y="465524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7" name="Google Shape;6977;p39"/>
            <p:cNvSpPr/>
            <p:nvPr/>
          </p:nvSpPr>
          <p:spPr>
            <a:xfrm rot="-5400000">
              <a:off x="3952537" y="4689054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8" name="Google Shape;6978;p39"/>
            <p:cNvSpPr/>
            <p:nvPr/>
          </p:nvSpPr>
          <p:spPr>
            <a:xfrm rot="-5400000">
              <a:off x="4123039" y="506740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39"/>
            <p:cNvSpPr/>
            <p:nvPr/>
          </p:nvSpPr>
          <p:spPr>
            <a:xfrm rot="-5400000">
              <a:off x="4123039" y="506740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0" name="Google Shape;6980;p39"/>
            <p:cNvSpPr/>
            <p:nvPr/>
          </p:nvSpPr>
          <p:spPr>
            <a:xfrm rot="-5400000">
              <a:off x="4119116" y="465329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1" name="Google Shape;6981;p39"/>
            <p:cNvSpPr/>
            <p:nvPr/>
          </p:nvSpPr>
          <p:spPr>
            <a:xfrm rot="-5400000">
              <a:off x="4119116" y="465317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6982" name="Google Shape;6982;p39"/>
            <p:cNvCxnSpPr/>
            <p:nvPr/>
          </p:nvCxnSpPr>
          <p:spPr>
            <a:xfrm flipH="1">
              <a:off x="6261550" y="2287932"/>
              <a:ext cx="3237600" cy="3237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6983" name="Google Shape;6983;p39"/>
            <p:cNvCxnSpPr/>
            <p:nvPr/>
          </p:nvCxnSpPr>
          <p:spPr>
            <a:xfrm rot="10800000">
              <a:off x="1500" y="4445107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">
    <p:spTree>
      <p:nvGrpSpPr>
        <p:cNvPr id="6984" name="Shape 6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5" name="Google Shape;6985;p40"/>
          <p:cNvSpPr txBox="1"/>
          <p:nvPr>
            <p:ph type="title"/>
          </p:nvPr>
        </p:nvSpPr>
        <p:spPr>
          <a:xfrm>
            <a:off x="720000" y="1127863"/>
            <a:ext cx="3844200" cy="1771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986" name="Google Shape;6986;p40"/>
          <p:cNvSpPr txBox="1"/>
          <p:nvPr>
            <p:ph idx="1" type="subTitle"/>
          </p:nvPr>
        </p:nvSpPr>
        <p:spPr>
          <a:xfrm>
            <a:off x="720000" y="2899338"/>
            <a:ext cx="3844200" cy="111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87" name="Google Shape;6987;p40"/>
          <p:cNvSpPr/>
          <p:nvPr>
            <p:ph idx="2" type="pic"/>
          </p:nvPr>
        </p:nvSpPr>
        <p:spPr>
          <a:xfrm>
            <a:off x="5031634" y="0"/>
            <a:ext cx="3513300" cy="51435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6988" name="Google Shape;6988;p40"/>
          <p:cNvGrpSpPr/>
          <p:nvPr/>
        </p:nvGrpSpPr>
        <p:grpSpPr>
          <a:xfrm>
            <a:off x="8546038" y="-36903"/>
            <a:ext cx="874864" cy="5547331"/>
            <a:chOff x="8546038" y="-36903"/>
            <a:chExt cx="874864" cy="5547331"/>
          </a:xfrm>
        </p:grpSpPr>
        <p:grpSp>
          <p:nvGrpSpPr>
            <p:cNvPr id="6989" name="Google Shape;6989;p40"/>
            <p:cNvGrpSpPr/>
            <p:nvPr/>
          </p:nvGrpSpPr>
          <p:grpSpPr>
            <a:xfrm flipH="1">
              <a:off x="8546054" y="-8"/>
              <a:ext cx="874848" cy="5510437"/>
              <a:chOff x="-161630" y="1742892"/>
              <a:chExt cx="874848" cy="5510437"/>
            </a:xfrm>
          </p:grpSpPr>
          <p:grpSp>
            <p:nvGrpSpPr>
              <p:cNvPr id="6990" name="Google Shape;6990;p40"/>
              <p:cNvGrpSpPr/>
              <p:nvPr/>
            </p:nvGrpSpPr>
            <p:grpSpPr>
              <a:xfrm flipH="1" rot="10800000">
                <a:off x="-161630" y="1742892"/>
                <a:ext cx="874848" cy="5510437"/>
                <a:chOff x="-161597" y="-33720"/>
                <a:chExt cx="828926" cy="5221183"/>
              </a:xfrm>
            </p:grpSpPr>
            <p:sp>
              <p:nvSpPr>
                <p:cNvPr id="6991" name="Google Shape;6991;p40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2" name="Google Shape;6992;p40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3" name="Google Shape;6993;p40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4" name="Google Shape;6994;p40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5" name="Google Shape;6995;p40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6" name="Google Shape;6996;p40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7" name="Google Shape;6997;p40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8" name="Google Shape;6998;p40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999" name="Google Shape;6999;p40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0" name="Google Shape;7000;p40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1" name="Google Shape;7001;p40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2" name="Google Shape;7002;p40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3" name="Google Shape;7003;p40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4" name="Google Shape;7004;p40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5" name="Google Shape;7005;p40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6" name="Google Shape;7006;p40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7" name="Google Shape;7007;p40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8" name="Google Shape;7008;p40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09" name="Google Shape;7009;p40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0" name="Google Shape;7010;p40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1" name="Google Shape;7011;p40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2" name="Google Shape;7012;p40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3" name="Google Shape;7013;p40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4" name="Google Shape;7014;p40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5" name="Google Shape;7015;p40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6" name="Google Shape;7016;p40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7" name="Google Shape;7017;p40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8" name="Google Shape;7018;p40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19" name="Google Shape;7019;p40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0" name="Google Shape;7020;p40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1" name="Google Shape;7021;p40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2" name="Google Shape;7022;p40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3" name="Google Shape;7023;p40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4" name="Google Shape;7024;p40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5" name="Google Shape;7025;p40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6" name="Google Shape;7026;p40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7" name="Google Shape;7027;p40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8" name="Google Shape;7028;p40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29" name="Google Shape;7029;p40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0" name="Google Shape;7030;p40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1" name="Google Shape;7031;p40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2" name="Google Shape;7032;p40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3" name="Google Shape;7033;p40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4" name="Google Shape;7034;p40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5" name="Google Shape;7035;p40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6" name="Google Shape;7036;p40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7" name="Google Shape;7037;p40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8" name="Google Shape;7038;p40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39" name="Google Shape;7039;p40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0" name="Google Shape;7040;p40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1" name="Google Shape;7041;p40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2" name="Google Shape;7042;p40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3" name="Google Shape;7043;p40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4" name="Google Shape;7044;p40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5" name="Google Shape;7045;p40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6" name="Google Shape;7046;p40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7" name="Google Shape;7047;p40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8" name="Google Shape;7048;p40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49" name="Google Shape;7049;p40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0" name="Google Shape;7050;p40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1" name="Google Shape;7051;p40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2" name="Google Shape;7052;p40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3" name="Google Shape;7053;p40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4" name="Google Shape;7054;p40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5" name="Google Shape;7055;p40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6" name="Google Shape;7056;p40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7" name="Google Shape;7057;p40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8" name="Google Shape;7058;p40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59" name="Google Shape;7059;p40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0" name="Google Shape;7060;p40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1" name="Google Shape;7061;p40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2" name="Google Shape;7062;p40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3" name="Google Shape;7063;p40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4" name="Google Shape;7064;p40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5" name="Google Shape;7065;p40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6" name="Google Shape;7066;p40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7" name="Google Shape;7067;p40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8" name="Google Shape;7068;p40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69" name="Google Shape;7069;p40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0" name="Google Shape;7070;p40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1" name="Google Shape;7071;p40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2" name="Google Shape;7072;p40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3" name="Google Shape;7073;p40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4" name="Google Shape;7074;p40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5" name="Google Shape;7075;p40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6" name="Google Shape;7076;p40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7" name="Google Shape;7077;p40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8" name="Google Shape;7078;p40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79" name="Google Shape;7079;p40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0" name="Google Shape;7080;p40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1" name="Google Shape;7081;p40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2" name="Google Shape;7082;p40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3" name="Google Shape;7083;p40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4" name="Google Shape;7084;p40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5" name="Google Shape;7085;p40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6" name="Google Shape;7086;p40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7" name="Google Shape;7087;p40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8" name="Google Shape;7088;p40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89" name="Google Shape;7089;p40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0" name="Google Shape;7090;p40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1" name="Google Shape;7091;p40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2" name="Google Shape;7092;p40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3" name="Google Shape;7093;p40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4" name="Google Shape;7094;p40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5" name="Google Shape;7095;p40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6" name="Google Shape;7096;p40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7" name="Google Shape;7097;p40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8" name="Google Shape;7098;p40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099" name="Google Shape;7099;p40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0" name="Google Shape;7100;p40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1" name="Google Shape;7101;p40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2" name="Google Shape;7102;p40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3" name="Google Shape;7103;p40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4" name="Google Shape;7104;p40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5" name="Google Shape;7105;p40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6" name="Google Shape;7106;p40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7" name="Google Shape;7107;p40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8" name="Google Shape;7108;p40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09" name="Google Shape;7109;p40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0" name="Google Shape;7110;p40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1" name="Google Shape;7111;p40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2" name="Google Shape;7112;p40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3" name="Google Shape;7113;p40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4" name="Google Shape;7114;p40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5" name="Google Shape;7115;p40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6" name="Google Shape;7116;p40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7" name="Google Shape;7117;p40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8" name="Google Shape;7118;p40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19" name="Google Shape;7119;p40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0" name="Google Shape;7120;p40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1" name="Google Shape;7121;p40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2" name="Google Shape;7122;p40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3" name="Google Shape;7123;p40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4" name="Google Shape;7124;p40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5" name="Google Shape;7125;p40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6" name="Google Shape;7126;p40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7" name="Google Shape;7127;p40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8" name="Google Shape;7128;p40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29" name="Google Shape;7129;p40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0" name="Google Shape;7130;p40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1" name="Google Shape;7131;p40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2" name="Google Shape;7132;p40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3" name="Google Shape;7133;p40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4" name="Google Shape;7134;p40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5" name="Google Shape;7135;p40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6" name="Google Shape;7136;p40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7" name="Google Shape;7137;p40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8" name="Google Shape;7138;p40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39" name="Google Shape;7139;p40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0" name="Google Shape;7140;p40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1" name="Google Shape;7141;p40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2" name="Google Shape;7142;p40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3" name="Google Shape;7143;p40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4" name="Google Shape;7144;p40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5" name="Google Shape;7145;p40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6" name="Google Shape;7146;p40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7" name="Google Shape;7147;p40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8" name="Google Shape;7148;p40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49" name="Google Shape;7149;p40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0" name="Google Shape;7150;p40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1" name="Google Shape;7151;p40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2" name="Google Shape;7152;p40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3" name="Google Shape;7153;p40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4" name="Google Shape;7154;p40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5" name="Google Shape;7155;p40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6" name="Google Shape;7156;p40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7" name="Google Shape;7157;p40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8" name="Google Shape;7158;p40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59" name="Google Shape;7159;p40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0" name="Google Shape;7160;p40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1" name="Google Shape;7161;p40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2" name="Google Shape;7162;p40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3" name="Google Shape;7163;p40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4" name="Google Shape;7164;p40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5" name="Google Shape;7165;p40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6" name="Google Shape;7166;p40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7" name="Google Shape;7167;p40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8" name="Google Shape;7168;p40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69" name="Google Shape;7169;p40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0" name="Google Shape;7170;p40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1" name="Google Shape;7171;p40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2" name="Google Shape;7172;p40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3" name="Google Shape;7173;p40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4" name="Google Shape;7174;p40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5" name="Google Shape;7175;p40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6" name="Google Shape;7176;p40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7" name="Google Shape;7177;p40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8" name="Google Shape;7178;p40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79" name="Google Shape;7179;p40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0" name="Google Shape;7180;p40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1" name="Google Shape;7181;p40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2" name="Google Shape;7182;p40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3" name="Google Shape;7183;p40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4" name="Google Shape;7184;p40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5" name="Google Shape;7185;p40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6" name="Google Shape;7186;p40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7" name="Google Shape;7187;p40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8" name="Google Shape;7188;p40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89" name="Google Shape;7189;p40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0" name="Google Shape;7190;p40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1" name="Google Shape;7191;p40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2" name="Google Shape;7192;p40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193" name="Google Shape;7193;p40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7194" name="Google Shape;7194;p40"/>
              <p:cNvSpPr/>
              <p:nvPr/>
            </p:nvSpPr>
            <p:spPr>
              <a:xfrm flipH="1" rot="10800000">
                <a:off x="-161625" y="1776552"/>
                <a:ext cx="419748" cy="419748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7195" name="Google Shape;7195;p40"/>
            <p:cNvCxnSpPr/>
            <p:nvPr/>
          </p:nvCxnSpPr>
          <p:spPr>
            <a:xfrm>
              <a:off x="8546038" y="-36903"/>
              <a:ext cx="0" cy="5217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">
    <p:spTree>
      <p:nvGrpSpPr>
        <p:cNvPr id="7196" name="Shape 7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7" name="Google Shape;7197;p41"/>
          <p:cNvSpPr txBox="1"/>
          <p:nvPr>
            <p:ph type="title"/>
          </p:nvPr>
        </p:nvSpPr>
        <p:spPr>
          <a:xfrm>
            <a:off x="752550" y="1817338"/>
            <a:ext cx="3597900" cy="70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198" name="Google Shape;7198;p41"/>
          <p:cNvSpPr txBox="1"/>
          <p:nvPr>
            <p:ph idx="1" type="subTitle"/>
          </p:nvPr>
        </p:nvSpPr>
        <p:spPr>
          <a:xfrm>
            <a:off x="752550" y="2520963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199" name="Google Shape;7199;p41"/>
          <p:cNvGrpSpPr/>
          <p:nvPr/>
        </p:nvGrpSpPr>
        <p:grpSpPr>
          <a:xfrm>
            <a:off x="-225050" y="3512425"/>
            <a:ext cx="9613563" cy="2106300"/>
            <a:chOff x="-225050" y="3512425"/>
            <a:chExt cx="9613563" cy="2106300"/>
          </a:xfrm>
        </p:grpSpPr>
        <p:sp>
          <p:nvSpPr>
            <p:cNvPr id="7200" name="Google Shape;7200;p41"/>
            <p:cNvSpPr/>
            <p:nvPr/>
          </p:nvSpPr>
          <p:spPr>
            <a:xfrm rot="-5400000">
              <a:off x="4581604" y="5004822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41"/>
            <p:cNvSpPr/>
            <p:nvPr/>
          </p:nvSpPr>
          <p:spPr>
            <a:xfrm rot="-5400000">
              <a:off x="4162485" y="500235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41"/>
            <p:cNvSpPr/>
            <p:nvPr/>
          </p:nvSpPr>
          <p:spPr>
            <a:xfrm rot="-5400000">
              <a:off x="5625895" y="4794142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41"/>
            <p:cNvSpPr/>
            <p:nvPr/>
          </p:nvSpPr>
          <p:spPr>
            <a:xfrm rot="-5400000">
              <a:off x="5623904" y="479209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41"/>
            <p:cNvSpPr/>
            <p:nvPr/>
          </p:nvSpPr>
          <p:spPr>
            <a:xfrm rot="-5400000">
              <a:off x="579437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5" name="Google Shape;7205;p41"/>
            <p:cNvSpPr/>
            <p:nvPr/>
          </p:nvSpPr>
          <p:spPr>
            <a:xfrm rot="-5400000">
              <a:off x="579437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6" name="Google Shape;7206;p41"/>
            <p:cNvSpPr/>
            <p:nvPr/>
          </p:nvSpPr>
          <p:spPr>
            <a:xfrm rot="-5400000">
              <a:off x="5794376" y="47539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41"/>
            <p:cNvSpPr/>
            <p:nvPr/>
          </p:nvSpPr>
          <p:spPr>
            <a:xfrm rot="-5400000">
              <a:off x="5794347" y="47538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41"/>
            <p:cNvSpPr/>
            <p:nvPr/>
          </p:nvSpPr>
          <p:spPr>
            <a:xfrm rot="-5400000">
              <a:off x="6002206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41"/>
            <p:cNvSpPr/>
            <p:nvPr/>
          </p:nvSpPr>
          <p:spPr>
            <a:xfrm rot="-5400000">
              <a:off x="6002206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41"/>
            <p:cNvSpPr/>
            <p:nvPr/>
          </p:nvSpPr>
          <p:spPr>
            <a:xfrm rot="-5400000">
              <a:off x="5209523" y="479467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41"/>
            <p:cNvSpPr/>
            <p:nvPr/>
          </p:nvSpPr>
          <p:spPr>
            <a:xfrm rot="-5400000">
              <a:off x="5207531" y="4792627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41"/>
            <p:cNvSpPr/>
            <p:nvPr/>
          </p:nvSpPr>
          <p:spPr>
            <a:xfrm rot="-5400000">
              <a:off x="5378093" y="51710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3" name="Google Shape;7213;p41"/>
            <p:cNvSpPr/>
            <p:nvPr/>
          </p:nvSpPr>
          <p:spPr>
            <a:xfrm rot="-5400000">
              <a:off x="5378063" y="51710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4" name="Google Shape;7214;p41"/>
            <p:cNvSpPr/>
            <p:nvPr/>
          </p:nvSpPr>
          <p:spPr>
            <a:xfrm rot="-5400000">
              <a:off x="5378122" y="475433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41"/>
            <p:cNvSpPr/>
            <p:nvPr/>
          </p:nvSpPr>
          <p:spPr>
            <a:xfrm rot="-5400000">
              <a:off x="5378093" y="47543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6" name="Google Shape;7216;p41"/>
            <p:cNvSpPr/>
            <p:nvPr/>
          </p:nvSpPr>
          <p:spPr>
            <a:xfrm rot="-5400000">
              <a:off x="5585952" y="49632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7" name="Google Shape;7217;p41"/>
            <p:cNvSpPr/>
            <p:nvPr/>
          </p:nvSpPr>
          <p:spPr>
            <a:xfrm rot="-5400000">
              <a:off x="5585922" y="496320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8" name="Google Shape;7218;p41"/>
            <p:cNvSpPr/>
            <p:nvPr/>
          </p:nvSpPr>
          <p:spPr>
            <a:xfrm rot="-5400000">
              <a:off x="4789643" y="479497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41"/>
            <p:cNvSpPr/>
            <p:nvPr/>
          </p:nvSpPr>
          <p:spPr>
            <a:xfrm rot="-5400000">
              <a:off x="4787622" y="4792894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41"/>
            <p:cNvSpPr/>
            <p:nvPr/>
          </p:nvSpPr>
          <p:spPr>
            <a:xfrm rot="-5400000">
              <a:off x="4958213" y="5171274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41"/>
            <p:cNvSpPr/>
            <p:nvPr/>
          </p:nvSpPr>
          <p:spPr>
            <a:xfrm rot="-5400000">
              <a:off x="4958213" y="5171274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41"/>
            <p:cNvSpPr/>
            <p:nvPr/>
          </p:nvSpPr>
          <p:spPr>
            <a:xfrm rot="-5400000">
              <a:off x="4958272" y="475460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41"/>
            <p:cNvSpPr/>
            <p:nvPr/>
          </p:nvSpPr>
          <p:spPr>
            <a:xfrm rot="-5400000">
              <a:off x="4958272" y="4754546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41"/>
            <p:cNvSpPr/>
            <p:nvPr/>
          </p:nvSpPr>
          <p:spPr>
            <a:xfrm rot="-5400000">
              <a:off x="5166072" y="496347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5" name="Google Shape;7225;p41"/>
            <p:cNvSpPr/>
            <p:nvPr/>
          </p:nvSpPr>
          <p:spPr>
            <a:xfrm rot="-5400000">
              <a:off x="5166072" y="496347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6" name="Google Shape;7226;p41"/>
            <p:cNvSpPr/>
            <p:nvPr/>
          </p:nvSpPr>
          <p:spPr>
            <a:xfrm rot="-5400000">
              <a:off x="4373359" y="479542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41"/>
            <p:cNvSpPr/>
            <p:nvPr/>
          </p:nvSpPr>
          <p:spPr>
            <a:xfrm rot="-5400000">
              <a:off x="4371338" y="4793399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41"/>
            <p:cNvSpPr/>
            <p:nvPr/>
          </p:nvSpPr>
          <p:spPr>
            <a:xfrm rot="-5400000">
              <a:off x="4541900" y="517186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9" name="Google Shape;7229;p41"/>
            <p:cNvSpPr/>
            <p:nvPr/>
          </p:nvSpPr>
          <p:spPr>
            <a:xfrm rot="-5400000">
              <a:off x="4541900" y="51718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0" name="Google Shape;7230;p41"/>
            <p:cNvSpPr/>
            <p:nvPr/>
          </p:nvSpPr>
          <p:spPr>
            <a:xfrm rot="-5400000">
              <a:off x="4541870" y="475517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41"/>
            <p:cNvSpPr/>
            <p:nvPr/>
          </p:nvSpPr>
          <p:spPr>
            <a:xfrm rot="-5400000">
              <a:off x="4541870" y="475517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41"/>
            <p:cNvSpPr/>
            <p:nvPr/>
          </p:nvSpPr>
          <p:spPr>
            <a:xfrm rot="-5400000">
              <a:off x="4749700" y="496395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3" name="Google Shape;7233;p41"/>
            <p:cNvSpPr/>
            <p:nvPr/>
          </p:nvSpPr>
          <p:spPr>
            <a:xfrm rot="-5400000">
              <a:off x="4749700" y="496395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4" name="Google Shape;7234;p41"/>
            <p:cNvSpPr/>
            <p:nvPr/>
          </p:nvSpPr>
          <p:spPr>
            <a:xfrm rot="-5400000">
              <a:off x="7298282" y="479533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5" name="Google Shape;7235;p41"/>
            <p:cNvSpPr/>
            <p:nvPr/>
          </p:nvSpPr>
          <p:spPr>
            <a:xfrm rot="-5400000">
              <a:off x="7296380" y="4793251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41"/>
            <p:cNvSpPr/>
            <p:nvPr/>
          </p:nvSpPr>
          <p:spPr>
            <a:xfrm rot="-5400000">
              <a:off x="746688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41"/>
            <p:cNvSpPr/>
            <p:nvPr/>
          </p:nvSpPr>
          <p:spPr>
            <a:xfrm rot="-5400000">
              <a:off x="746688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8" name="Google Shape;7238;p41"/>
            <p:cNvSpPr/>
            <p:nvPr/>
          </p:nvSpPr>
          <p:spPr>
            <a:xfrm rot="-5400000">
              <a:off x="7466822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9" name="Google Shape;7239;p41"/>
            <p:cNvSpPr/>
            <p:nvPr/>
          </p:nvSpPr>
          <p:spPr>
            <a:xfrm rot="-5400000">
              <a:off x="7466852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41"/>
            <p:cNvSpPr/>
            <p:nvPr/>
          </p:nvSpPr>
          <p:spPr>
            <a:xfrm rot="-5400000">
              <a:off x="767468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41"/>
            <p:cNvSpPr/>
            <p:nvPr/>
          </p:nvSpPr>
          <p:spPr>
            <a:xfrm rot="-5400000">
              <a:off x="7674652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2" name="Google Shape;7242;p41"/>
            <p:cNvSpPr/>
            <p:nvPr/>
          </p:nvSpPr>
          <p:spPr>
            <a:xfrm rot="-5400000">
              <a:off x="6881968" y="479580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3" name="Google Shape;7243;p41"/>
            <p:cNvSpPr/>
            <p:nvPr/>
          </p:nvSpPr>
          <p:spPr>
            <a:xfrm rot="-5400000">
              <a:off x="6879947" y="4793845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4" name="Google Shape;7244;p41"/>
            <p:cNvSpPr/>
            <p:nvPr/>
          </p:nvSpPr>
          <p:spPr>
            <a:xfrm rot="-5400000">
              <a:off x="7050598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5" name="Google Shape;7245;p41"/>
            <p:cNvSpPr/>
            <p:nvPr/>
          </p:nvSpPr>
          <p:spPr>
            <a:xfrm rot="-5400000">
              <a:off x="7050598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41"/>
            <p:cNvSpPr/>
            <p:nvPr/>
          </p:nvSpPr>
          <p:spPr>
            <a:xfrm rot="-5400000">
              <a:off x="7050568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41"/>
            <p:cNvSpPr/>
            <p:nvPr/>
          </p:nvSpPr>
          <p:spPr>
            <a:xfrm rot="-5400000">
              <a:off x="7050568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41"/>
            <p:cNvSpPr/>
            <p:nvPr/>
          </p:nvSpPr>
          <p:spPr>
            <a:xfrm rot="-5400000">
              <a:off x="7258398" y="49643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41"/>
            <p:cNvSpPr/>
            <p:nvPr/>
          </p:nvSpPr>
          <p:spPr>
            <a:xfrm rot="-5400000">
              <a:off x="7258368" y="49643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0" name="Google Shape;7250;p41"/>
            <p:cNvSpPr/>
            <p:nvPr/>
          </p:nvSpPr>
          <p:spPr>
            <a:xfrm rot="-5400000">
              <a:off x="6462059" y="47960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1" name="Google Shape;7251;p41"/>
            <p:cNvSpPr/>
            <p:nvPr/>
          </p:nvSpPr>
          <p:spPr>
            <a:xfrm rot="-5400000">
              <a:off x="6460157" y="479399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41"/>
            <p:cNvSpPr/>
            <p:nvPr/>
          </p:nvSpPr>
          <p:spPr>
            <a:xfrm rot="-5400000">
              <a:off x="6630629" y="51724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41"/>
            <p:cNvSpPr/>
            <p:nvPr/>
          </p:nvSpPr>
          <p:spPr>
            <a:xfrm rot="-5400000">
              <a:off x="6630629" y="51723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41"/>
            <p:cNvSpPr/>
            <p:nvPr/>
          </p:nvSpPr>
          <p:spPr>
            <a:xfrm rot="-5400000">
              <a:off x="6630599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41"/>
            <p:cNvSpPr/>
            <p:nvPr/>
          </p:nvSpPr>
          <p:spPr>
            <a:xfrm rot="-5400000">
              <a:off x="6630599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41"/>
            <p:cNvSpPr/>
            <p:nvPr/>
          </p:nvSpPr>
          <p:spPr>
            <a:xfrm rot="-5400000">
              <a:off x="6838459" y="49646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7" name="Google Shape;7257;p41"/>
            <p:cNvSpPr/>
            <p:nvPr/>
          </p:nvSpPr>
          <p:spPr>
            <a:xfrm rot="-5400000">
              <a:off x="6838459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8" name="Google Shape;7258;p41"/>
            <p:cNvSpPr/>
            <p:nvPr/>
          </p:nvSpPr>
          <p:spPr>
            <a:xfrm rot="-5400000">
              <a:off x="6045775" y="479652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41"/>
            <p:cNvSpPr/>
            <p:nvPr/>
          </p:nvSpPr>
          <p:spPr>
            <a:xfrm rot="-5400000">
              <a:off x="6043784" y="479458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41"/>
            <p:cNvSpPr/>
            <p:nvPr/>
          </p:nvSpPr>
          <p:spPr>
            <a:xfrm rot="-5400000">
              <a:off x="6214345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1" name="Google Shape;7261;p41"/>
            <p:cNvSpPr/>
            <p:nvPr/>
          </p:nvSpPr>
          <p:spPr>
            <a:xfrm rot="-5400000">
              <a:off x="6214345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2" name="Google Shape;7262;p41"/>
            <p:cNvSpPr/>
            <p:nvPr/>
          </p:nvSpPr>
          <p:spPr>
            <a:xfrm rot="-5400000">
              <a:off x="6214345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41"/>
            <p:cNvSpPr/>
            <p:nvPr/>
          </p:nvSpPr>
          <p:spPr>
            <a:xfrm rot="-5400000">
              <a:off x="6214345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4" name="Google Shape;7264;p41"/>
            <p:cNvSpPr/>
            <p:nvPr/>
          </p:nvSpPr>
          <p:spPr>
            <a:xfrm rot="-5400000">
              <a:off x="6422205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5" name="Google Shape;7265;p41"/>
            <p:cNvSpPr/>
            <p:nvPr/>
          </p:nvSpPr>
          <p:spPr>
            <a:xfrm rot="-5400000">
              <a:off x="6422205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41"/>
            <p:cNvSpPr/>
            <p:nvPr/>
          </p:nvSpPr>
          <p:spPr>
            <a:xfrm rot="-5400000">
              <a:off x="8970757" y="479399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41"/>
            <p:cNvSpPr/>
            <p:nvPr/>
          </p:nvSpPr>
          <p:spPr>
            <a:xfrm rot="-5400000">
              <a:off x="8968766" y="479206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8" name="Google Shape;7268;p41"/>
            <p:cNvSpPr/>
            <p:nvPr/>
          </p:nvSpPr>
          <p:spPr>
            <a:xfrm rot="-5400000">
              <a:off x="9139268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9" name="Google Shape;7269;p41"/>
            <p:cNvSpPr/>
            <p:nvPr/>
          </p:nvSpPr>
          <p:spPr>
            <a:xfrm rot="-5400000">
              <a:off x="9139268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41"/>
            <p:cNvSpPr/>
            <p:nvPr/>
          </p:nvSpPr>
          <p:spPr>
            <a:xfrm rot="-5400000">
              <a:off x="9139297" y="47537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41"/>
            <p:cNvSpPr/>
            <p:nvPr/>
          </p:nvSpPr>
          <p:spPr>
            <a:xfrm rot="-5400000">
              <a:off x="8554354" y="479455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41"/>
            <p:cNvSpPr/>
            <p:nvPr/>
          </p:nvSpPr>
          <p:spPr>
            <a:xfrm rot="-5400000">
              <a:off x="8552482" y="479250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41"/>
            <p:cNvSpPr/>
            <p:nvPr/>
          </p:nvSpPr>
          <p:spPr>
            <a:xfrm rot="-5400000">
              <a:off x="8722954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4" name="Google Shape;7274;p41"/>
            <p:cNvSpPr/>
            <p:nvPr/>
          </p:nvSpPr>
          <p:spPr>
            <a:xfrm rot="-5400000">
              <a:off x="8722954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5" name="Google Shape;7275;p41"/>
            <p:cNvSpPr/>
            <p:nvPr/>
          </p:nvSpPr>
          <p:spPr>
            <a:xfrm rot="-5400000">
              <a:off x="8722984" y="47543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6" name="Google Shape;7276;p41"/>
            <p:cNvSpPr/>
            <p:nvPr/>
          </p:nvSpPr>
          <p:spPr>
            <a:xfrm rot="-5400000">
              <a:off x="8722984" y="475424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7" name="Google Shape;7277;p41"/>
            <p:cNvSpPr/>
            <p:nvPr/>
          </p:nvSpPr>
          <p:spPr>
            <a:xfrm rot="-5400000">
              <a:off x="893084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8" name="Google Shape;7278;p41"/>
            <p:cNvSpPr/>
            <p:nvPr/>
          </p:nvSpPr>
          <p:spPr>
            <a:xfrm rot="-5400000">
              <a:off x="893084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9" name="Google Shape;7279;p41"/>
            <p:cNvSpPr/>
            <p:nvPr/>
          </p:nvSpPr>
          <p:spPr>
            <a:xfrm rot="-5400000">
              <a:off x="8134475" y="4794737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41"/>
            <p:cNvSpPr/>
            <p:nvPr/>
          </p:nvSpPr>
          <p:spPr>
            <a:xfrm rot="-5400000">
              <a:off x="8132573" y="479283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41"/>
            <p:cNvSpPr/>
            <p:nvPr/>
          </p:nvSpPr>
          <p:spPr>
            <a:xfrm rot="-5400000">
              <a:off x="8303075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41"/>
            <p:cNvSpPr/>
            <p:nvPr/>
          </p:nvSpPr>
          <p:spPr>
            <a:xfrm rot="-5400000">
              <a:off x="8303075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3" name="Google Shape;7283;p41"/>
            <p:cNvSpPr/>
            <p:nvPr/>
          </p:nvSpPr>
          <p:spPr>
            <a:xfrm rot="-5400000">
              <a:off x="8303104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4" name="Google Shape;7284;p41"/>
            <p:cNvSpPr/>
            <p:nvPr/>
          </p:nvSpPr>
          <p:spPr>
            <a:xfrm rot="-5400000">
              <a:off x="8303104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41"/>
            <p:cNvSpPr/>
            <p:nvPr/>
          </p:nvSpPr>
          <p:spPr>
            <a:xfrm rot="-5400000">
              <a:off x="8510934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41"/>
            <p:cNvSpPr/>
            <p:nvPr/>
          </p:nvSpPr>
          <p:spPr>
            <a:xfrm rot="-5400000">
              <a:off x="8510934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41"/>
            <p:cNvSpPr/>
            <p:nvPr/>
          </p:nvSpPr>
          <p:spPr>
            <a:xfrm rot="-5400000">
              <a:off x="7718191" y="479536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41"/>
            <p:cNvSpPr/>
            <p:nvPr/>
          </p:nvSpPr>
          <p:spPr>
            <a:xfrm rot="-5400000">
              <a:off x="7716200" y="479331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41"/>
            <p:cNvSpPr/>
            <p:nvPr/>
          </p:nvSpPr>
          <p:spPr>
            <a:xfrm rot="-5400000">
              <a:off x="788676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41"/>
            <p:cNvSpPr/>
            <p:nvPr/>
          </p:nvSpPr>
          <p:spPr>
            <a:xfrm rot="-5400000">
              <a:off x="788676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41"/>
            <p:cNvSpPr/>
            <p:nvPr/>
          </p:nvSpPr>
          <p:spPr>
            <a:xfrm rot="-5400000">
              <a:off x="7886702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41"/>
            <p:cNvSpPr/>
            <p:nvPr/>
          </p:nvSpPr>
          <p:spPr>
            <a:xfrm rot="-5400000">
              <a:off x="788673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41"/>
            <p:cNvSpPr/>
            <p:nvPr/>
          </p:nvSpPr>
          <p:spPr>
            <a:xfrm rot="-5400000">
              <a:off x="809456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41"/>
            <p:cNvSpPr/>
            <p:nvPr/>
          </p:nvSpPr>
          <p:spPr>
            <a:xfrm rot="-5400000">
              <a:off x="809453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41"/>
            <p:cNvSpPr/>
            <p:nvPr/>
          </p:nvSpPr>
          <p:spPr>
            <a:xfrm rot="-5400000">
              <a:off x="5414113" y="458782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6" name="Google Shape;7296;p41"/>
            <p:cNvSpPr/>
            <p:nvPr/>
          </p:nvSpPr>
          <p:spPr>
            <a:xfrm rot="-5400000">
              <a:off x="5412033" y="4585808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7" name="Google Shape;7297;p41"/>
            <p:cNvSpPr/>
            <p:nvPr/>
          </p:nvSpPr>
          <p:spPr>
            <a:xfrm rot="-5400000">
              <a:off x="558265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41"/>
            <p:cNvSpPr/>
            <p:nvPr/>
          </p:nvSpPr>
          <p:spPr>
            <a:xfrm rot="-5400000">
              <a:off x="558265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41"/>
            <p:cNvSpPr/>
            <p:nvPr/>
          </p:nvSpPr>
          <p:spPr>
            <a:xfrm rot="-5400000">
              <a:off x="558265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41"/>
            <p:cNvSpPr/>
            <p:nvPr/>
          </p:nvSpPr>
          <p:spPr>
            <a:xfrm rot="-5400000">
              <a:off x="558265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41"/>
            <p:cNvSpPr/>
            <p:nvPr/>
          </p:nvSpPr>
          <p:spPr>
            <a:xfrm rot="-5400000">
              <a:off x="579054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41"/>
            <p:cNvSpPr/>
            <p:nvPr/>
          </p:nvSpPr>
          <p:spPr>
            <a:xfrm rot="-5400000">
              <a:off x="579054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41"/>
            <p:cNvSpPr/>
            <p:nvPr/>
          </p:nvSpPr>
          <p:spPr>
            <a:xfrm rot="-5400000">
              <a:off x="4997740" y="458830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41"/>
            <p:cNvSpPr/>
            <p:nvPr/>
          </p:nvSpPr>
          <p:spPr>
            <a:xfrm rot="-5400000">
              <a:off x="4995779" y="4586284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41"/>
            <p:cNvSpPr/>
            <p:nvPr/>
          </p:nvSpPr>
          <p:spPr>
            <a:xfrm rot="-5400000">
              <a:off x="5166251" y="49647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6" name="Google Shape;7306;p41"/>
            <p:cNvSpPr/>
            <p:nvPr/>
          </p:nvSpPr>
          <p:spPr>
            <a:xfrm rot="-5400000">
              <a:off x="5166251" y="496472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7" name="Google Shape;7307;p41"/>
            <p:cNvSpPr/>
            <p:nvPr/>
          </p:nvSpPr>
          <p:spPr>
            <a:xfrm rot="-5400000">
              <a:off x="5166310" y="454805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41"/>
            <p:cNvSpPr/>
            <p:nvPr/>
          </p:nvSpPr>
          <p:spPr>
            <a:xfrm rot="-5400000">
              <a:off x="5166310" y="454799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41"/>
            <p:cNvSpPr/>
            <p:nvPr/>
          </p:nvSpPr>
          <p:spPr>
            <a:xfrm rot="-5400000">
              <a:off x="5374110" y="47568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0" name="Google Shape;7310;p41"/>
            <p:cNvSpPr/>
            <p:nvPr/>
          </p:nvSpPr>
          <p:spPr>
            <a:xfrm rot="-5400000">
              <a:off x="5374140" y="475677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1" name="Google Shape;7311;p41"/>
            <p:cNvSpPr/>
            <p:nvPr/>
          </p:nvSpPr>
          <p:spPr>
            <a:xfrm rot="-5400000">
              <a:off x="4577890" y="4588572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41"/>
            <p:cNvSpPr/>
            <p:nvPr/>
          </p:nvSpPr>
          <p:spPr>
            <a:xfrm rot="-5400000">
              <a:off x="4575810" y="4586492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41"/>
            <p:cNvSpPr/>
            <p:nvPr/>
          </p:nvSpPr>
          <p:spPr>
            <a:xfrm rot="-5400000">
              <a:off x="4746460" y="49649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41"/>
            <p:cNvSpPr/>
            <p:nvPr/>
          </p:nvSpPr>
          <p:spPr>
            <a:xfrm rot="-5400000">
              <a:off x="4746430" y="49649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41"/>
            <p:cNvSpPr/>
            <p:nvPr/>
          </p:nvSpPr>
          <p:spPr>
            <a:xfrm rot="-5400000">
              <a:off x="4746460" y="45482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41"/>
            <p:cNvSpPr/>
            <p:nvPr/>
          </p:nvSpPr>
          <p:spPr>
            <a:xfrm rot="-5400000">
              <a:off x="4746460" y="45482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7" name="Google Shape;7317;p41"/>
            <p:cNvSpPr/>
            <p:nvPr/>
          </p:nvSpPr>
          <p:spPr>
            <a:xfrm rot="-5400000">
              <a:off x="4954260" y="4757072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8" name="Google Shape;7318;p41"/>
            <p:cNvSpPr/>
            <p:nvPr/>
          </p:nvSpPr>
          <p:spPr>
            <a:xfrm rot="-5400000">
              <a:off x="4954260" y="4757072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41"/>
            <p:cNvSpPr/>
            <p:nvPr/>
          </p:nvSpPr>
          <p:spPr>
            <a:xfrm rot="-5400000">
              <a:off x="4161606" y="458907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41"/>
            <p:cNvSpPr/>
            <p:nvPr/>
          </p:nvSpPr>
          <p:spPr>
            <a:xfrm rot="-5400000">
              <a:off x="4159556" y="4587027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41"/>
            <p:cNvSpPr/>
            <p:nvPr/>
          </p:nvSpPr>
          <p:spPr>
            <a:xfrm rot="-5400000">
              <a:off x="4330087" y="496546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41"/>
            <p:cNvSpPr/>
            <p:nvPr/>
          </p:nvSpPr>
          <p:spPr>
            <a:xfrm rot="-5400000">
              <a:off x="4330087" y="496540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3" name="Google Shape;7323;p41"/>
            <p:cNvSpPr/>
            <p:nvPr/>
          </p:nvSpPr>
          <p:spPr>
            <a:xfrm rot="-5400000">
              <a:off x="4330028" y="454873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4" name="Google Shape;7324;p41"/>
            <p:cNvSpPr/>
            <p:nvPr/>
          </p:nvSpPr>
          <p:spPr>
            <a:xfrm rot="-5400000">
              <a:off x="4330028" y="454873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41"/>
            <p:cNvSpPr/>
            <p:nvPr/>
          </p:nvSpPr>
          <p:spPr>
            <a:xfrm rot="-5400000">
              <a:off x="4537887" y="475766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41"/>
            <p:cNvSpPr/>
            <p:nvPr/>
          </p:nvSpPr>
          <p:spPr>
            <a:xfrm rot="-5400000">
              <a:off x="4537887" y="475760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41"/>
            <p:cNvSpPr/>
            <p:nvPr/>
          </p:nvSpPr>
          <p:spPr>
            <a:xfrm rot="-5400000">
              <a:off x="7086499" y="4588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41"/>
            <p:cNvSpPr/>
            <p:nvPr/>
          </p:nvSpPr>
          <p:spPr>
            <a:xfrm rot="-5400000">
              <a:off x="7084597" y="4586819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41"/>
            <p:cNvSpPr/>
            <p:nvPr/>
          </p:nvSpPr>
          <p:spPr>
            <a:xfrm rot="-5400000">
              <a:off x="725503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41"/>
            <p:cNvSpPr/>
            <p:nvPr/>
          </p:nvSpPr>
          <p:spPr>
            <a:xfrm rot="-5400000">
              <a:off x="725503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1" name="Google Shape;7331;p41"/>
            <p:cNvSpPr/>
            <p:nvPr/>
          </p:nvSpPr>
          <p:spPr>
            <a:xfrm rot="-5400000">
              <a:off x="725503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2" name="Google Shape;7332;p41"/>
            <p:cNvSpPr/>
            <p:nvPr/>
          </p:nvSpPr>
          <p:spPr>
            <a:xfrm rot="-5400000">
              <a:off x="725503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41"/>
            <p:cNvSpPr/>
            <p:nvPr/>
          </p:nvSpPr>
          <p:spPr>
            <a:xfrm rot="-5400000">
              <a:off x="7462840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41"/>
            <p:cNvSpPr/>
            <p:nvPr/>
          </p:nvSpPr>
          <p:spPr>
            <a:xfrm rot="-5400000">
              <a:off x="7462840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41"/>
            <p:cNvSpPr/>
            <p:nvPr/>
          </p:nvSpPr>
          <p:spPr>
            <a:xfrm rot="-5400000">
              <a:off x="6670245" y="4589434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41"/>
            <p:cNvSpPr/>
            <p:nvPr/>
          </p:nvSpPr>
          <p:spPr>
            <a:xfrm rot="-5400000">
              <a:off x="6668195" y="4587443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41"/>
            <p:cNvSpPr/>
            <p:nvPr/>
          </p:nvSpPr>
          <p:spPr>
            <a:xfrm rot="-5400000">
              <a:off x="6838786" y="49658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8" name="Google Shape;7338;p41"/>
            <p:cNvSpPr/>
            <p:nvPr/>
          </p:nvSpPr>
          <p:spPr>
            <a:xfrm rot="-5400000">
              <a:off x="6838786" y="49657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9" name="Google Shape;7339;p41"/>
            <p:cNvSpPr/>
            <p:nvPr/>
          </p:nvSpPr>
          <p:spPr>
            <a:xfrm rot="-5400000">
              <a:off x="6838756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41"/>
            <p:cNvSpPr/>
            <p:nvPr/>
          </p:nvSpPr>
          <p:spPr>
            <a:xfrm rot="-5400000">
              <a:off x="6838756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41"/>
            <p:cNvSpPr/>
            <p:nvPr/>
          </p:nvSpPr>
          <p:spPr>
            <a:xfrm rot="-5400000">
              <a:off x="7046586" y="47580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41"/>
            <p:cNvSpPr/>
            <p:nvPr/>
          </p:nvSpPr>
          <p:spPr>
            <a:xfrm rot="-5400000">
              <a:off x="7046586" y="47579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41"/>
            <p:cNvSpPr/>
            <p:nvPr/>
          </p:nvSpPr>
          <p:spPr>
            <a:xfrm rot="-5400000">
              <a:off x="6250336" y="458970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41"/>
            <p:cNvSpPr/>
            <p:nvPr/>
          </p:nvSpPr>
          <p:spPr>
            <a:xfrm rot="-5400000">
              <a:off x="6248374" y="458762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41"/>
            <p:cNvSpPr/>
            <p:nvPr/>
          </p:nvSpPr>
          <p:spPr>
            <a:xfrm rot="-5400000">
              <a:off x="6418817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41"/>
            <p:cNvSpPr/>
            <p:nvPr/>
          </p:nvSpPr>
          <p:spPr>
            <a:xfrm rot="-5400000">
              <a:off x="6418817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41"/>
            <p:cNvSpPr/>
            <p:nvPr/>
          </p:nvSpPr>
          <p:spPr>
            <a:xfrm rot="-5400000">
              <a:off x="6418817" y="45494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8" name="Google Shape;7348;p41"/>
            <p:cNvSpPr/>
            <p:nvPr/>
          </p:nvSpPr>
          <p:spPr>
            <a:xfrm rot="-5400000">
              <a:off x="6418787" y="45493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9" name="Google Shape;7349;p41"/>
            <p:cNvSpPr/>
            <p:nvPr/>
          </p:nvSpPr>
          <p:spPr>
            <a:xfrm rot="-5400000">
              <a:off x="662664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41"/>
            <p:cNvSpPr/>
            <p:nvPr/>
          </p:nvSpPr>
          <p:spPr>
            <a:xfrm rot="-5400000">
              <a:off x="662664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41"/>
            <p:cNvSpPr/>
            <p:nvPr/>
          </p:nvSpPr>
          <p:spPr>
            <a:xfrm rot="-5400000">
              <a:off x="5833933" y="459020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2" name="Google Shape;7352;p41"/>
            <p:cNvSpPr/>
            <p:nvPr/>
          </p:nvSpPr>
          <p:spPr>
            <a:xfrm rot="-5400000">
              <a:off x="5831972" y="4588186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3" name="Google Shape;7353;p41"/>
            <p:cNvSpPr/>
            <p:nvPr/>
          </p:nvSpPr>
          <p:spPr>
            <a:xfrm rot="-5400000">
              <a:off x="6002533" y="496665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41"/>
            <p:cNvSpPr/>
            <p:nvPr/>
          </p:nvSpPr>
          <p:spPr>
            <a:xfrm rot="-5400000">
              <a:off x="6002503" y="4966566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41"/>
            <p:cNvSpPr/>
            <p:nvPr/>
          </p:nvSpPr>
          <p:spPr>
            <a:xfrm rot="-5400000">
              <a:off x="6002563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41"/>
            <p:cNvSpPr/>
            <p:nvPr/>
          </p:nvSpPr>
          <p:spPr>
            <a:xfrm rot="-5400000">
              <a:off x="6002563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7" name="Google Shape;7357;p41"/>
            <p:cNvSpPr/>
            <p:nvPr/>
          </p:nvSpPr>
          <p:spPr>
            <a:xfrm rot="-5400000">
              <a:off x="6210392" y="475879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8" name="Google Shape;7358;p41"/>
            <p:cNvSpPr/>
            <p:nvPr/>
          </p:nvSpPr>
          <p:spPr>
            <a:xfrm rot="-5400000">
              <a:off x="6210363" y="47587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41"/>
            <p:cNvSpPr/>
            <p:nvPr/>
          </p:nvSpPr>
          <p:spPr>
            <a:xfrm rot="-5400000">
              <a:off x="8758975" y="458762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0" name="Google Shape;7360;p41"/>
            <p:cNvSpPr/>
            <p:nvPr/>
          </p:nvSpPr>
          <p:spPr>
            <a:xfrm rot="-5400000">
              <a:off x="8756924" y="4585689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1" name="Google Shape;7361;p41"/>
            <p:cNvSpPr/>
            <p:nvPr/>
          </p:nvSpPr>
          <p:spPr>
            <a:xfrm rot="-5400000">
              <a:off x="8927485" y="496409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41"/>
            <p:cNvSpPr/>
            <p:nvPr/>
          </p:nvSpPr>
          <p:spPr>
            <a:xfrm rot="-5400000">
              <a:off x="8927515" y="496401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41"/>
            <p:cNvSpPr/>
            <p:nvPr/>
          </p:nvSpPr>
          <p:spPr>
            <a:xfrm rot="-5400000">
              <a:off x="8927515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41"/>
            <p:cNvSpPr/>
            <p:nvPr/>
          </p:nvSpPr>
          <p:spPr>
            <a:xfrm rot="-5400000">
              <a:off x="8927515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5" name="Google Shape;7365;p41"/>
            <p:cNvSpPr/>
            <p:nvPr/>
          </p:nvSpPr>
          <p:spPr>
            <a:xfrm rot="-5400000">
              <a:off x="9135345" y="475630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6" name="Google Shape;7366;p41"/>
            <p:cNvSpPr/>
            <p:nvPr/>
          </p:nvSpPr>
          <p:spPr>
            <a:xfrm rot="-5400000">
              <a:off x="9135345" y="475374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41"/>
            <p:cNvSpPr/>
            <p:nvPr/>
          </p:nvSpPr>
          <p:spPr>
            <a:xfrm rot="-5400000">
              <a:off x="8342602" y="45882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41"/>
            <p:cNvSpPr/>
            <p:nvPr/>
          </p:nvSpPr>
          <p:spPr>
            <a:xfrm rot="-5400000">
              <a:off x="8340610" y="45861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41"/>
            <p:cNvSpPr/>
            <p:nvPr/>
          </p:nvSpPr>
          <p:spPr>
            <a:xfrm rot="-5400000">
              <a:off x="8511142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0" name="Google Shape;7370;p41"/>
            <p:cNvSpPr/>
            <p:nvPr/>
          </p:nvSpPr>
          <p:spPr>
            <a:xfrm rot="-5400000">
              <a:off x="8511142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1" name="Google Shape;7371;p41"/>
            <p:cNvSpPr/>
            <p:nvPr/>
          </p:nvSpPr>
          <p:spPr>
            <a:xfrm rot="-5400000">
              <a:off x="8511172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41"/>
            <p:cNvSpPr/>
            <p:nvPr/>
          </p:nvSpPr>
          <p:spPr>
            <a:xfrm rot="-5400000">
              <a:off x="8511172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41"/>
            <p:cNvSpPr/>
            <p:nvPr/>
          </p:nvSpPr>
          <p:spPr>
            <a:xfrm rot="-5400000">
              <a:off x="8719031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41"/>
            <p:cNvSpPr/>
            <p:nvPr/>
          </p:nvSpPr>
          <p:spPr>
            <a:xfrm rot="-5400000">
              <a:off x="8719031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41"/>
            <p:cNvSpPr/>
            <p:nvPr/>
          </p:nvSpPr>
          <p:spPr>
            <a:xfrm rot="-5400000">
              <a:off x="7922692" y="458842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41"/>
            <p:cNvSpPr/>
            <p:nvPr/>
          </p:nvSpPr>
          <p:spPr>
            <a:xfrm rot="-5400000">
              <a:off x="7920790" y="458646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41"/>
            <p:cNvSpPr/>
            <p:nvPr/>
          </p:nvSpPr>
          <p:spPr>
            <a:xfrm rot="-5400000">
              <a:off x="8091262" y="496484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41"/>
            <p:cNvSpPr/>
            <p:nvPr/>
          </p:nvSpPr>
          <p:spPr>
            <a:xfrm rot="-5400000">
              <a:off x="8091262" y="49647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41"/>
            <p:cNvSpPr/>
            <p:nvPr/>
          </p:nvSpPr>
          <p:spPr>
            <a:xfrm rot="-5400000">
              <a:off x="809126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0" name="Google Shape;7380;p41"/>
            <p:cNvSpPr/>
            <p:nvPr/>
          </p:nvSpPr>
          <p:spPr>
            <a:xfrm rot="-5400000">
              <a:off x="809126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1" name="Google Shape;7381;p41"/>
            <p:cNvSpPr/>
            <p:nvPr/>
          </p:nvSpPr>
          <p:spPr>
            <a:xfrm rot="-5400000">
              <a:off x="8299122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41"/>
            <p:cNvSpPr/>
            <p:nvPr/>
          </p:nvSpPr>
          <p:spPr>
            <a:xfrm rot="-5400000">
              <a:off x="8299122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3" name="Google Shape;7383;p41"/>
            <p:cNvSpPr/>
            <p:nvPr/>
          </p:nvSpPr>
          <p:spPr>
            <a:xfrm rot="-5400000">
              <a:off x="7506379" y="45889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4" name="Google Shape;7384;p41"/>
            <p:cNvSpPr/>
            <p:nvPr/>
          </p:nvSpPr>
          <p:spPr>
            <a:xfrm rot="-5400000">
              <a:off x="7504447" y="4586967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41"/>
            <p:cNvSpPr/>
            <p:nvPr/>
          </p:nvSpPr>
          <p:spPr>
            <a:xfrm rot="-5400000">
              <a:off x="767497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41"/>
            <p:cNvSpPr/>
            <p:nvPr/>
          </p:nvSpPr>
          <p:spPr>
            <a:xfrm rot="-5400000">
              <a:off x="767497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41"/>
            <p:cNvSpPr/>
            <p:nvPr/>
          </p:nvSpPr>
          <p:spPr>
            <a:xfrm rot="-5400000">
              <a:off x="767497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41"/>
            <p:cNvSpPr/>
            <p:nvPr/>
          </p:nvSpPr>
          <p:spPr>
            <a:xfrm rot="-5400000">
              <a:off x="767497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41"/>
            <p:cNvSpPr/>
            <p:nvPr/>
          </p:nvSpPr>
          <p:spPr>
            <a:xfrm rot="-5400000">
              <a:off x="788277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41"/>
            <p:cNvSpPr/>
            <p:nvPr/>
          </p:nvSpPr>
          <p:spPr>
            <a:xfrm rot="-5400000">
              <a:off x="788277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1" name="Google Shape;7391;p41"/>
            <p:cNvSpPr/>
            <p:nvPr/>
          </p:nvSpPr>
          <p:spPr>
            <a:xfrm rot="-5400000">
              <a:off x="4125623" y="517134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2" name="Google Shape;7392;p41"/>
            <p:cNvSpPr/>
            <p:nvPr/>
          </p:nvSpPr>
          <p:spPr>
            <a:xfrm rot="-5400000">
              <a:off x="4125623" y="517134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41"/>
            <p:cNvSpPr/>
            <p:nvPr/>
          </p:nvSpPr>
          <p:spPr>
            <a:xfrm rot="-5400000">
              <a:off x="4123908" y="47565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41"/>
            <p:cNvSpPr/>
            <p:nvPr/>
          </p:nvSpPr>
          <p:spPr>
            <a:xfrm rot="-5400000">
              <a:off x="4123908" y="47565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41"/>
            <p:cNvSpPr/>
            <p:nvPr/>
          </p:nvSpPr>
          <p:spPr>
            <a:xfrm rot="-5400000">
              <a:off x="3742393" y="458362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41"/>
            <p:cNvSpPr/>
            <p:nvPr/>
          </p:nvSpPr>
          <p:spPr>
            <a:xfrm rot="-5400000">
              <a:off x="3908972" y="454785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41"/>
            <p:cNvSpPr/>
            <p:nvPr/>
          </p:nvSpPr>
          <p:spPr>
            <a:xfrm rot="-5400000">
              <a:off x="3908972" y="45477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41"/>
            <p:cNvSpPr/>
            <p:nvPr/>
          </p:nvSpPr>
          <p:spPr>
            <a:xfrm rot="-5400000">
              <a:off x="193285" y="4794142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41"/>
            <p:cNvSpPr/>
            <p:nvPr/>
          </p:nvSpPr>
          <p:spPr>
            <a:xfrm rot="-5400000">
              <a:off x="191293" y="479209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41"/>
            <p:cNvSpPr/>
            <p:nvPr/>
          </p:nvSpPr>
          <p:spPr>
            <a:xfrm rot="-5400000">
              <a:off x="3617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41"/>
            <p:cNvSpPr/>
            <p:nvPr/>
          </p:nvSpPr>
          <p:spPr>
            <a:xfrm rot="-5400000">
              <a:off x="361766" y="517059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41"/>
            <p:cNvSpPr/>
            <p:nvPr/>
          </p:nvSpPr>
          <p:spPr>
            <a:xfrm rot="-5400000">
              <a:off x="361766" y="47539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41"/>
            <p:cNvSpPr/>
            <p:nvPr/>
          </p:nvSpPr>
          <p:spPr>
            <a:xfrm rot="-5400000">
              <a:off x="361736" y="47538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41"/>
            <p:cNvSpPr/>
            <p:nvPr/>
          </p:nvSpPr>
          <p:spPr>
            <a:xfrm rot="-5400000">
              <a:off x="5695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41"/>
            <p:cNvSpPr/>
            <p:nvPr/>
          </p:nvSpPr>
          <p:spPr>
            <a:xfrm rot="-5400000">
              <a:off x="569595" y="49627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41"/>
            <p:cNvSpPr/>
            <p:nvPr/>
          </p:nvSpPr>
          <p:spPr>
            <a:xfrm rot="-5400000">
              <a:off x="-223088" y="479467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41"/>
            <p:cNvSpPr/>
            <p:nvPr/>
          </p:nvSpPr>
          <p:spPr>
            <a:xfrm rot="-5400000">
              <a:off x="-225079" y="4792627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41"/>
            <p:cNvSpPr/>
            <p:nvPr/>
          </p:nvSpPr>
          <p:spPr>
            <a:xfrm rot="-5400000">
              <a:off x="-54518" y="51710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9" name="Google Shape;7409;p41"/>
            <p:cNvSpPr/>
            <p:nvPr/>
          </p:nvSpPr>
          <p:spPr>
            <a:xfrm rot="-5400000">
              <a:off x="-54548" y="517100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0" name="Google Shape;7410;p41"/>
            <p:cNvSpPr/>
            <p:nvPr/>
          </p:nvSpPr>
          <p:spPr>
            <a:xfrm rot="-5400000">
              <a:off x="-54488" y="475433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41"/>
            <p:cNvSpPr/>
            <p:nvPr/>
          </p:nvSpPr>
          <p:spPr>
            <a:xfrm rot="-5400000">
              <a:off x="-54518" y="47543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41"/>
            <p:cNvSpPr/>
            <p:nvPr/>
          </p:nvSpPr>
          <p:spPr>
            <a:xfrm rot="-5400000">
              <a:off x="153341" y="49632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41"/>
            <p:cNvSpPr/>
            <p:nvPr/>
          </p:nvSpPr>
          <p:spPr>
            <a:xfrm rot="-5400000">
              <a:off x="153312" y="496320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41"/>
            <p:cNvSpPr/>
            <p:nvPr/>
          </p:nvSpPr>
          <p:spPr>
            <a:xfrm rot="-5400000">
              <a:off x="1865671" y="479533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41"/>
            <p:cNvSpPr/>
            <p:nvPr/>
          </p:nvSpPr>
          <p:spPr>
            <a:xfrm rot="-5400000">
              <a:off x="1863769" y="4793251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6" name="Google Shape;7416;p41"/>
            <p:cNvSpPr/>
            <p:nvPr/>
          </p:nvSpPr>
          <p:spPr>
            <a:xfrm rot="-5400000">
              <a:off x="20342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7" name="Google Shape;7417;p41"/>
            <p:cNvSpPr/>
            <p:nvPr/>
          </p:nvSpPr>
          <p:spPr>
            <a:xfrm rot="-5400000">
              <a:off x="2034271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41"/>
            <p:cNvSpPr/>
            <p:nvPr/>
          </p:nvSpPr>
          <p:spPr>
            <a:xfrm rot="-5400000">
              <a:off x="203421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9" name="Google Shape;7419;p41"/>
            <p:cNvSpPr/>
            <p:nvPr/>
          </p:nvSpPr>
          <p:spPr>
            <a:xfrm rot="-5400000">
              <a:off x="203424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0" name="Google Shape;7420;p41"/>
            <p:cNvSpPr/>
            <p:nvPr/>
          </p:nvSpPr>
          <p:spPr>
            <a:xfrm rot="-5400000">
              <a:off x="2242071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41"/>
            <p:cNvSpPr/>
            <p:nvPr/>
          </p:nvSpPr>
          <p:spPr>
            <a:xfrm rot="-5400000">
              <a:off x="224204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41"/>
            <p:cNvSpPr/>
            <p:nvPr/>
          </p:nvSpPr>
          <p:spPr>
            <a:xfrm rot="-5400000">
              <a:off x="1449358" y="479580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41"/>
            <p:cNvSpPr/>
            <p:nvPr/>
          </p:nvSpPr>
          <p:spPr>
            <a:xfrm rot="-5400000">
              <a:off x="1447337" y="4793845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41"/>
            <p:cNvSpPr/>
            <p:nvPr/>
          </p:nvSpPr>
          <p:spPr>
            <a:xfrm rot="-5400000">
              <a:off x="16179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41"/>
            <p:cNvSpPr/>
            <p:nvPr/>
          </p:nvSpPr>
          <p:spPr>
            <a:xfrm rot="-5400000">
              <a:off x="1617987" y="51721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41"/>
            <p:cNvSpPr/>
            <p:nvPr/>
          </p:nvSpPr>
          <p:spPr>
            <a:xfrm rot="-5400000">
              <a:off x="16179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7" name="Google Shape;7427;p41"/>
            <p:cNvSpPr/>
            <p:nvPr/>
          </p:nvSpPr>
          <p:spPr>
            <a:xfrm rot="-5400000">
              <a:off x="1617957" y="47555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8" name="Google Shape;7428;p41"/>
            <p:cNvSpPr/>
            <p:nvPr/>
          </p:nvSpPr>
          <p:spPr>
            <a:xfrm rot="-5400000">
              <a:off x="1825787" y="49643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41"/>
            <p:cNvSpPr/>
            <p:nvPr/>
          </p:nvSpPr>
          <p:spPr>
            <a:xfrm rot="-5400000">
              <a:off x="1825757" y="496433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41"/>
            <p:cNvSpPr/>
            <p:nvPr/>
          </p:nvSpPr>
          <p:spPr>
            <a:xfrm rot="-5400000">
              <a:off x="1029448" y="47960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41"/>
            <p:cNvSpPr/>
            <p:nvPr/>
          </p:nvSpPr>
          <p:spPr>
            <a:xfrm rot="-5400000">
              <a:off x="1027546" y="479399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41"/>
            <p:cNvSpPr/>
            <p:nvPr/>
          </p:nvSpPr>
          <p:spPr>
            <a:xfrm rot="-5400000">
              <a:off x="1198018" y="517243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41"/>
            <p:cNvSpPr/>
            <p:nvPr/>
          </p:nvSpPr>
          <p:spPr>
            <a:xfrm rot="-5400000">
              <a:off x="1198018" y="51723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4" name="Google Shape;7434;p41"/>
            <p:cNvSpPr/>
            <p:nvPr/>
          </p:nvSpPr>
          <p:spPr>
            <a:xfrm rot="-5400000">
              <a:off x="11979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5" name="Google Shape;7435;p41"/>
            <p:cNvSpPr/>
            <p:nvPr/>
          </p:nvSpPr>
          <p:spPr>
            <a:xfrm rot="-5400000">
              <a:off x="1197988" y="4755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41"/>
            <p:cNvSpPr/>
            <p:nvPr/>
          </p:nvSpPr>
          <p:spPr>
            <a:xfrm rot="-5400000">
              <a:off x="1405848" y="49646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41"/>
            <p:cNvSpPr/>
            <p:nvPr/>
          </p:nvSpPr>
          <p:spPr>
            <a:xfrm rot="-5400000">
              <a:off x="1405848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41"/>
            <p:cNvSpPr/>
            <p:nvPr/>
          </p:nvSpPr>
          <p:spPr>
            <a:xfrm rot="-5400000">
              <a:off x="613164" y="479652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41"/>
            <p:cNvSpPr/>
            <p:nvPr/>
          </p:nvSpPr>
          <p:spPr>
            <a:xfrm rot="-5400000">
              <a:off x="611173" y="479458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0" name="Google Shape;7440;p41"/>
            <p:cNvSpPr/>
            <p:nvPr/>
          </p:nvSpPr>
          <p:spPr>
            <a:xfrm rot="-5400000">
              <a:off x="7817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1" name="Google Shape;7441;p41"/>
            <p:cNvSpPr/>
            <p:nvPr/>
          </p:nvSpPr>
          <p:spPr>
            <a:xfrm rot="-5400000">
              <a:off x="781734" y="51729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41"/>
            <p:cNvSpPr/>
            <p:nvPr/>
          </p:nvSpPr>
          <p:spPr>
            <a:xfrm rot="-5400000">
              <a:off x="7817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41"/>
            <p:cNvSpPr/>
            <p:nvPr/>
          </p:nvSpPr>
          <p:spPr>
            <a:xfrm rot="-5400000">
              <a:off x="781734" y="475627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41"/>
            <p:cNvSpPr/>
            <p:nvPr/>
          </p:nvSpPr>
          <p:spPr>
            <a:xfrm rot="-5400000">
              <a:off x="9895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41"/>
            <p:cNvSpPr/>
            <p:nvPr/>
          </p:nvSpPr>
          <p:spPr>
            <a:xfrm rot="-5400000">
              <a:off x="989594" y="496513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41"/>
            <p:cNvSpPr/>
            <p:nvPr/>
          </p:nvSpPr>
          <p:spPr>
            <a:xfrm rot="-5400000">
              <a:off x="3538146" y="479399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41"/>
            <p:cNvSpPr/>
            <p:nvPr/>
          </p:nvSpPr>
          <p:spPr>
            <a:xfrm rot="-5400000">
              <a:off x="3536155" y="479206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8" name="Google Shape;7448;p41"/>
            <p:cNvSpPr/>
            <p:nvPr/>
          </p:nvSpPr>
          <p:spPr>
            <a:xfrm rot="-5400000">
              <a:off x="37066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9" name="Google Shape;7449;p41"/>
            <p:cNvSpPr/>
            <p:nvPr/>
          </p:nvSpPr>
          <p:spPr>
            <a:xfrm rot="-5400000">
              <a:off x="3706657" y="5170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41"/>
            <p:cNvSpPr/>
            <p:nvPr/>
          </p:nvSpPr>
          <p:spPr>
            <a:xfrm rot="-5400000">
              <a:off x="3706687" y="47537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41"/>
            <p:cNvSpPr/>
            <p:nvPr/>
          </p:nvSpPr>
          <p:spPr>
            <a:xfrm rot="-5400000">
              <a:off x="3914516" y="496255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41"/>
            <p:cNvSpPr/>
            <p:nvPr/>
          </p:nvSpPr>
          <p:spPr>
            <a:xfrm rot="-5400000">
              <a:off x="3914546" y="49625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3" name="Google Shape;7453;p41"/>
            <p:cNvSpPr/>
            <p:nvPr/>
          </p:nvSpPr>
          <p:spPr>
            <a:xfrm rot="-5400000">
              <a:off x="3121744" y="479455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4" name="Google Shape;7454;p41"/>
            <p:cNvSpPr/>
            <p:nvPr/>
          </p:nvSpPr>
          <p:spPr>
            <a:xfrm rot="-5400000">
              <a:off x="3119871" y="4792508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41"/>
            <p:cNvSpPr/>
            <p:nvPr/>
          </p:nvSpPr>
          <p:spPr>
            <a:xfrm rot="-5400000">
              <a:off x="32903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41"/>
            <p:cNvSpPr/>
            <p:nvPr/>
          </p:nvSpPr>
          <p:spPr>
            <a:xfrm rot="-5400000">
              <a:off x="3290343" y="51709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7" name="Google Shape;7457;p41"/>
            <p:cNvSpPr/>
            <p:nvPr/>
          </p:nvSpPr>
          <p:spPr>
            <a:xfrm rot="-5400000">
              <a:off x="3290373" y="47543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8" name="Google Shape;7458;p41"/>
            <p:cNvSpPr/>
            <p:nvPr/>
          </p:nvSpPr>
          <p:spPr>
            <a:xfrm rot="-5400000">
              <a:off x="3290373" y="475424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41"/>
            <p:cNvSpPr/>
            <p:nvPr/>
          </p:nvSpPr>
          <p:spPr>
            <a:xfrm rot="-5400000">
              <a:off x="34982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41"/>
            <p:cNvSpPr/>
            <p:nvPr/>
          </p:nvSpPr>
          <p:spPr>
            <a:xfrm rot="-5400000">
              <a:off x="3498233" y="49631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1" name="Google Shape;7461;p41"/>
            <p:cNvSpPr/>
            <p:nvPr/>
          </p:nvSpPr>
          <p:spPr>
            <a:xfrm rot="-5400000">
              <a:off x="2701864" y="4794737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2" name="Google Shape;7462;p41"/>
            <p:cNvSpPr/>
            <p:nvPr/>
          </p:nvSpPr>
          <p:spPr>
            <a:xfrm rot="-5400000">
              <a:off x="2699962" y="479283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41"/>
            <p:cNvSpPr/>
            <p:nvPr/>
          </p:nvSpPr>
          <p:spPr>
            <a:xfrm rot="-5400000">
              <a:off x="28704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41"/>
            <p:cNvSpPr/>
            <p:nvPr/>
          </p:nvSpPr>
          <p:spPr>
            <a:xfrm rot="-5400000">
              <a:off x="2870464" y="51711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41"/>
            <p:cNvSpPr/>
            <p:nvPr/>
          </p:nvSpPr>
          <p:spPr>
            <a:xfrm rot="-5400000">
              <a:off x="28704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41"/>
            <p:cNvSpPr/>
            <p:nvPr/>
          </p:nvSpPr>
          <p:spPr>
            <a:xfrm rot="-5400000">
              <a:off x="2870493" y="475454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41"/>
            <p:cNvSpPr/>
            <p:nvPr/>
          </p:nvSpPr>
          <p:spPr>
            <a:xfrm rot="-5400000">
              <a:off x="30783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41"/>
            <p:cNvSpPr/>
            <p:nvPr/>
          </p:nvSpPr>
          <p:spPr>
            <a:xfrm rot="-5400000">
              <a:off x="3078323" y="49633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41"/>
            <p:cNvSpPr/>
            <p:nvPr/>
          </p:nvSpPr>
          <p:spPr>
            <a:xfrm rot="-5400000">
              <a:off x="2285580" y="479536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41"/>
            <p:cNvSpPr/>
            <p:nvPr/>
          </p:nvSpPr>
          <p:spPr>
            <a:xfrm rot="-5400000">
              <a:off x="2283589" y="479331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1" name="Google Shape;7471;p41"/>
            <p:cNvSpPr/>
            <p:nvPr/>
          </p:nvSpPr>
          <p:spPr>
            <a:xfrm rot="-5400000">
              <a:off x="24541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2" name="Google Shape;7472;p41"/>
            <p:cNvSpPr/>
            <p:nvPr/>
          </p:nvSpPr>
          <p:spPr>
            <a:xfrm rot="-5400000">
              <a:off x="2454150" y="51717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3" name="Google Shape;7473;p41"/>
            <p:cNvSpPr/>
            <p:nvPr/>
          </p:nvSpPr>
          <p:spPr>
            <a:xfrm rot="-5400000">
              <a:off x="2454091" y="47550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41"/>
            <p:cNvSpPr/>
            <p:nvPr/>
          </p:nvSpPr>
          <p:spPr>
            <a:xfrm rot="-5400000">
              <a:off x="2454121" y="47549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41"/>
            <p:cNvSpPr/>
            <p:nvPr/>
          </p:nvSpPr>
          <p:spPr>
            <a:xfrm rot="-5400000">
              <a:off x="2661950" y="49639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41"/>
            <p:cNvSpPr/>
            <p:nvPr/>
          </p:nvSpPr>
          <p:spPr>
            <a:xfrm rot="-5400000">
              <a:off x="2661921" y="496383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41"/>
            <p:cNvSpPr/>
            <p:nvPr/>
          </p:nvSpPr>
          <p:spPr>
            <a:xfrm rot="-5400000">
              <a:off x="-18498" y="4587829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41"/>
            <p:cNvSpPr/>
            <p:nvPr/>
          </p:nvSpPr>
          <p:spPr>
            <a:xfrm rot="-5400000">
              <a:off x="-20578" y="4585808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41"/>
            <p:cNvSpPr/>
            <p:nvPr/>
          </p:nvSpPr>
          <p:spPr>
            <a:xfrm rot="-5400000">
              <a:off x="1500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0" name="Google Shape;7480;p41"/>
            <p:cNvSpPr/>
            <p:nvPr/>
          </p:nvSpPr>
          <p:spPr>
            <a:xfrm rot="-5400000">
              <a:off x="150043" y="4964159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1" name="Google Shape;7481;p41"/>
            <p:cNvSpPr/>
            <p:nvPr/>
          </p:nvSpPr>
          <p:spPr>
            <a:xfrm rot="-5400000">
              <a:off x="1500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41"/>
            <p:cNvSpPr/>
            <p:nvPr/>
          </p:nvSpPr>
          <p:spPr>
            <a:xfrm rot="-5400000">
              <a:off x="150043" y="454749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41"/>
            <p:cNvSpPr/>
            <p:nvPr/>
          </p:nvSpPr>
          <p:spPr>
            <a:xfrm rot="-5400000">
              <a:off x="3579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41"/>
            <p:cNvSpPr/>
            <p:nvPr/>
          </p:nvSpPr>
          <p:spPr>
            <a:xfrm rot="-5400000">
              <a:off x="357932" y="475633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41"/>
            <p:cNvSpPr/>
            <p:nvPr/>
          </p:nvSpPr>
          <p:spPr>
            <a:xfrm rot="-5400000">
              <a:off x="-58501" y="47568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41"/>
            <p:cNvSpPr/>
            <p:nvPr/>
          </p:nvSpPr>
          <p:spPr>
            <a:xfrm rot="-5400000">
              <a:off x="-58471" y="475677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7" name="Google Shape;7487;p41"/>
            <p:cNvSpPr/>
            <p:nvPr/>
          </p:nvSpPr>
          <p:spPr>
            <a:xfrm rot="-5400000">
              <a:off x="1653888" y="4588899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8" name="Google Shape;7488;p41"/>
            <p:cNvSpPr/>
            <p:nvPr/>
          </p:nvSpPr>
          <p:spPr>
            <a:xfrm rot="-5400000">
              <a:off x="1651986" y="4586819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41"/>
            <p:cNvSpPr/>
            <p:nvPr/>
          </p:nvSpPr>
          <p:spPr>
            <a:xfrm rot="-5400000">
              <a:off x="18224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41"/>
            <p:cNvSpPr/>
            <p:nvPr/>
          </p:nvSpPr>
          <p:spPr>
            <a:xfrm rot="-5400000">
              <a:off x="1822429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41"/>
            <p:cNvSpPr/>
            <p:nvPr/>
          </p:nvSpPr>
          <p:spPr>
            <a:xfrm rot="-5400000">
              <a:off x="1822429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41"/>
            <p:cNvSpPr/>
            <p:nvPr/>
          </p:nvSpPr>
          <p:spPr>
            <a:xfrm rot="-5400000">
              <a:off x="1822429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41"/>
            <p:cNvSpPr/>
            <p:nvPr/>
          </p:nvSpPr>
          <p:spPr>
            <a:xfrm rot="-5400000">
              <a:off x="20302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41"/>
            <p:cNvSpPr/>
            <p:nvPr/>
          </p:nvSpPr>
          <p:spPr>
            <a:xfrm rot="-5400000">
              <a:off x="2030229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41"/>
            <p:cNvSpPr/>
            <p:nvPr/>
          </p:nvSpPr>
          <p:spPr>
            <a:xfrm rot="-5400000">
              <a:off x="1237634" y="4589434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6" name="Google Shape;7496;p41"/>
            <p:cNvSpPr/>
            <p:nvPr/>
          </p:nvSpPr>
          <p:spPr>
            <a:xfrm rot="-5400000">
              <a:off x="1235584" y="4587443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7" name="Google Shape;7497;p41"/>
            <p:cNvSpPr/>
            <p:nvPr/>
          </p:nvSpPr>
          <p:spPr>
            <a:xfrm rot="-5400000">
              <a:off x="1406175" y="49658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41"/>
            <p:cNvSpPr/>
            <p:nvPr/>
          </p:nvSpPr>
          <p:spPr>
            <a:xfrm rot="-5400000">
              <a:off x="1406175" y="496576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41"/>
            <p:cNvSpPr/>
            <p:nvPr/>
          </p:nvSpPr>
          <p:spPr>
            <a:xfrm rot="-5400000">
              <a:off x="14061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41"/>
            <p:cNvSpPr/>
            <p:nvPr/>
          </p:nvSpPr>
          <p:spPr>
            <a:xfrm rot="-5400000">
              <a:off x="1406145" y="4549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41"/>
            <p:cNvSpPr/>
            <p:nvPr/>
          </p:nvSpPr>
          <p:spPr>
            <a:xfrm rot="-5400000">
              <a:off x="1613975" y="47580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2" name="Google Shape;7502;p41"/>
            <p:cNvSpPr/>
            <p:nvPr/>
          </p:nvSpPr>
          <p:spPr>
            <a:xfrm rot="-5400000">
              <a:off x="1613975" y="47579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3" name="Google Shape;7503;p41"/>
            <p:cNvSpPr/>
            <p:nvPr/>
          </p:nvSpPr>
          <p:spPr>
            <a:xfrm rot="-5400000">
              <a:off x="817725" y="458970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41"/>
            <p:cNvSpPr/>
            <p:nvPr/>
          </p:nvSpPr>
          <p:spPr>
            <a:xfrm rot="-5400000">
              <a:off x="815763" y="458762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41"/>
            <p:cNvSpPr/>
            <p:nvPr/>
          </p:nvSpPr>
          <p:spPr>
            <a:xfrm rot="-5400000">
              <a:off x="9862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41"/>
            <p:cNvSpPr/>
            <p:nvPr/>
          </p:nvSpPr>
          <p:spPr>
            <a:xfrm rot="-5400000">
              <a:off x="986206" y="49660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41"/>
            <p:cNvSpPr/>
            <p:nvPr/>
          </p:nvSpPr>
          <p:spPr>
            <a:xfrm rot="-5400000">
              <a:off x="986206" y="45494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41"/>
            <p:cNvSpPr/>
            <p:nvPr/>
          </p:nvSpPr>
          <p:spPr>
            <a:xfrm rot="-5400000">
              <a:off x="986176" y="45493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9" name="Google Shape;7509;p41"/>
            <p:cNvSpPr/>
            <p:nvPr/>
          </p:nvSpPr>
          <p:spPr>
            <a:xfrm rot="-5400000">
              <a:off x="11940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0" name="Google Shape;7510;p41"/>
            <p:cNvSpPr/>
            <p:nvPr/>
          </p:nvSpPr>
          <p:spPr>
            <a:xfrm rot="-5400000">
              <a:off x="1194036" y="47582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41"/>
            <p:cNvSpPr/>
            <p:nvPr/>
          </p:nvSpPr>
          <p:spPr>
            <a:xfrm rot="-5400000">
              <a:off x="401322" y="459020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41"/>
            <p:cNvSpPr/>
            <p:nvPr/>
          </p:nvSpPr>
          <p:spPr>
            <a:xfrm rot="-5400000">
              <a:off x="399361" y="4588186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3" name="Google Shape;7513;p41"/>
            <p:cNvSpPr/>
            <p:nvPr/>
          </p:nvSpPr>
          <p:spPr>
            <a:xfrm rot="-5400000">
              <a:off x="569922" y="496665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4" name="Google Shape;7514;p41"/>
            <p:cNvSpPr/>
            <p:nvPr/>
          </p:nvSpPr>
          <p:spPr>
            <a:xfrm rot="-5400000">
              <a:off x="569893" y="4966566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41"/>
            <p:cNvSpPr/>
            <p:nvPr/>
          </p:nvSpPr>
          <p:spPr>
            <a:xfrm rot="-5400000">
              <a:off x="5699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41"/>
            <p:cNvSpPr/>
            <p:nvPr/>
          </p:nvSpPr>
          <p:spPr>
            <a:xfrm rot="-5400000">
              <a:off x="569952" y="45498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41"/>
            <p:cNvSpPr/>
            <p:nvPr/>
          </p:nvSpPr>
          <p:spPr>
            <a:xfrm rot="-5400000">
              <a:off x="777782" y="475879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41"/>
            <p:cNvSpPr/>
            <p:nvPr/>
          </p:nvSpPr>
          <p:spPr>
            <a:xfrm rot="-5400000">
              <a:off x="777752" y="475870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41"/>
            <p:cNvSpPr/>
            <p:nvPr/>
          </p:nvSpPr>
          <p:spPr>
            <a:xfrm rot="-5400000">
              <a:off x="3326364" y="458762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41"/>
            <p:cNvSpPr/>
            <p:nvPr/>
          </p:nvSpPr>
          <p:spPr>
            <a:xfrm rot="-5400000">
              <a:off x="3324313" y="4585689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1" name="Google Shape;7521;p41"/>
            <p:cNvSpPr/>
            <p:nvPr/>
          </p:nvSpPr>
          <p:spPr>
            <a:xfrm rot="-5400000">
              <a:off x="3494874" y="496409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2" name="Google Shape;7522;p41"/>
            <p:cNvSpPr/>
            <p:nvPr/>
          </p:nvSpPr>
          <p:spPr>
            <a:xfrm rot="-5400000">
              <a:off x="3494904" y="496401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41"/>
            <p:cNvSpPr/>
            <p:nvPr/>
          </p:nvSpPr>
          <p:spPr>
            <a:xfrm rot="-5400000">
              <a:off x="34949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41"/>
            <p:cNvSpPr/>
            <p:nvPr/>
          </p:nvSpPr>
          <p:spPr>
            <a:xfrm rot="-5400000">
              <a:off x="3494904" y="45473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41"/>
            <p:cNvSpPr/>
            <p:nvPr/>
          </p:nvSpPr>
          <p:spPr>
            <a:xfrm rot="-5400000">
              <a:off x="3702734" y="475630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41"/>
            <p:cNvSpPr/>
            <p:nvPr/>
          </p:nvSpPr>
          <p:spPr>
            <a:xfrm rot="-5400000">
              <a:off x="3702734" y="475374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41"/>
            <p:cNvSpPr/>
            <p:nvPr/>
          </p:nvSpPr>
          <p:spPr>
            <a:xfrm rot="-5400000">
              <a:off x="2909991" y="45882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41"/>
            <p:cNvSpPr/>
            <p:nvPr/>
          </p:nvSpPr>
          <p:spPr>
            <a:xfrm rot="-5400000">
              <a:off x="2908000" y="4586165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9" name="Google Shape;7529;p41"/>
            <p:cNvSpPr/>
            <p:nvPr/>
          </p:nvSpPr>
          <p:spPr>
            <a:xfrm rot="-5400000">
              <a:off x="30785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0" name="Google Shape;7530;p41"/>
            <p:cNvSpPr/>
            <p:nvPr/>
          </p:nvSpPr>
          <p:spPr>
            <a:xfrm rot="-5400000">
              <a:off x="3078531" y="496454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41"/>
            <p:cNvSpPr/>
            <p:nvPr/>
          </p:nvSpPr>
          <p:spPr>
            <a:xfrm rot="-5400000">
              <a:off x="30785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41"/>
            <p:cNvSpPr/>
            <p:nvPr/>
          </p:nvSpPr>
          <p:spPr>
            <a:xfrm rot="-5400000">
              <a:off x="3078561" y="454790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41"/>
            <p:cNvSpPr/>
            <p:nvPr/>
          </p:nvSpPr>
          <p:spPr>
            <a:xfrm rot="-5400000">
              <a:off x="32864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41"/>
            <p:cNvSpPr/>
            <p:nvPr/>
          </p:nvSpPr>
          <p:spPr>
            <a:xfrm rot="-5400000">
              <a:off x="3286420" y="47567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41"/>
            <p:cNvSpPr/>
            <p:nvPr/>
          </p:nvSpPr>
          <p:spPr>
            <a:xfrm rot="-5400000">
              <a:off x="2490081" y="458842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41"/>
            <p:cNvSpPr/>
            <p:nvPr/>
          </p:nvSpPr>
          <p:spPr>
            <a:xfrm rot="-5400000">
              <a:off x="2488179" y="458646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7" name="Google Shape;7537;p41"/>
            <p:cNvSpPr/>
            <p:nvPr/>
          </p:nvSpPr>
          <p:spPr>
            <a:xfrm rot="-5400000">
              <a:off x="2658652" y="496484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8" name="Google Shape;7538;p41"/>
            <p:cNvSpPr/>
            <p:nvPr/>
          </p:nvSpPr>
          <p:spPr>
            <a:xfrm rot="-5400000">
              <a:off x="2658652" y="49647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41"/>
            <p:cNvSpPr/>
            <p:nvPr/>
          </p:nvSpPr>
          <p:spPr>
            <a:xfrm rot="-5400000">
              <a:off x="26586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41"/>
            <p:cNvSpPr/>
            <p:nvPr/>
          </p:nvSpPr>
          <p:spPr>
            <a:xfrm rot="-5400000">
              <a:off x="2658652" y="45481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41"/>
            <p:cNvSpPr/>
            <p:nvPr/>
          </p:nvSpPr>
          <p:spPr>
            <a:xfrm rot="-5400000">
              <a:off x="28665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41"/>
            <p:cNvSpPr/>
            <p:nvPr/>
          </p:nvSpPr>
          <p:spPr>
            <a:xfrm rot="-5400000">
              <a:off x="2866511" y="475698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3" name="Google Shape;7543;p41"/>
            <p:cNvSpPr/>
            <p:nvPr/>
          </p:nvSpPr>
          <p:spPr>
            <a:xfrm rot="-5400000">
              <a:off x="2073768" y="45889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4" name="Google Shape;7544;p41"/>
            <p:cNvSpPr/>
            <p:nvPr/>
          </p:nvSpPr>
          <p:spPr>
            <a:xfrm rot="-5400000">
              <a:off x="2071836" y="4586967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41"/>
            <p:cNvSpPr/>
            <p:nvPr/>
          </p:nvSpPr>
          <p:spPr>
            <a:xfrm rot="-5400000">
              <a:off x="22423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41"/>
            <p:cNvSpPr/>
            <p:nvPr/>
          </p:nvSpPr>
          <p:spPr>
            <a:xfrm rot="-5400000">
              <a:off x="2242368" y="49653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7" name="Google Shape;7547;p41"/>
            <p:cNvSpPr/>
            <p:nvPr/>
          </p:nvSpPr>
          <p:spPr>
            <a:xfrm rot="-5400000">
              <a:off x="2242368" y="45486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8" name="Google Shape;7548;p41"/>
            <p:cNvSpPr/>
            <p:nvPr/>
          </p:nvSpPr>
          <p:spPr>
            <a:xfrm rot="-5400000">
              <a:off x="2242368" y="45486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41"/>
            <p:cNvSpPr/>
            <p:nvPr/>
          </p:nvSpPr>
          <p:spPr>
            <a:xfrm rot="-5400000">
              <a:off x="24501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41"/>
            <p:cNvSpPr/>
            <p:nvPr/>
          </p:nvSpPr>
          <p:spPr>
            <a:xfrm rot="-5400000">
              <a:off x="2450168" y="475748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41"/>
            <p:cNvSpPr/>
            <p:nvPr/>
          </p:nvSpPr>
          <p:spPr>
            <a:xfrm rot="-5400000">
              <a:off x="3952537" y="4791297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41"/>
            <p:cNvSpPr/>
            <p:nvPr/>
          </p:nvSpPr>
          <p:spPr>
            <a:xfrm rot="-5400000">
              <a:off x="41230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3" name="Google Shape;7553;p41"/>
            <p:cNvSpPr/>
            <p:nvPr/>
          </p:nvSpPr>
          <p:spPr>
            <a:xfrm rot="-5400000">
              <a:off x="4123039" y="51696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4" name="Google Shape;7554;p41"/>
            <p:cNvSpPr/>
            <p:nvPr/>
          </p:nvSpPr>
          <p:spPr>
            <a:xfrm rot="-5400000">
              <a:off x="4119116" y="475553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41"/>
            <p:cNvSpPr/>
            <p:nvPr/>
          </p:nvSpPr>
          <p:spPr>
            <a:xfrm rot="-5400000">
              <a:off x="4119116" y="475541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556" name="Google Shape;7556;p41"/>
            <p:cNvCxnSpPr/>
            <p:nvPr/>
          </p:nvCxnSpPr>
          <p:spPr>
            <a:xfrm rot="10800000">
              <a:off x="1500" y="4547350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7557" name="Google Shape;7557;p41"/>
            <p:cNvCxnSpPr/>
            <p:nvPr/>
          </p:nvCxnSpPr>
          <p:spPr>
            <a:xfrm flipH="1">
              <a:off x="7101300" y="3512425"/>
              <a:ext cx="2106300" cy="2106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4_1">
    <p:spTree>
      <p:nvGrpSpPr>
        <p:cNvPr id="7558" name="Shape 7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9" name="Google Shape;7559;p42"/>
          <p:cNvSpPr txBox="1"/>
          <p:nvPr>
            <p:ph type="title"/>
          </p:nvPr>
        </p:nvSpPr>
        <p:spPr>
          <a:xfrm>
            <a:off x="4837200" y="1817275"/>
            <a:ext cx="3593400" cy="70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560" name="Google Shape;7560;p42"/>
          <p:cNvSpPr txBox="1"/>
          <p:nvPr>
            <p:ph idx="1" type="subTitle"/>
          </p:nvPr>
        </p:nvSpPr>
        <p:spPr>
          <a:xfrm>
            <a:off x="4837375" y="2521025"/>
            <a:ext cx="35934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561" name="Google Shape;7561;p42"/>
          <p:cNvGrpSpPr/>
          <p:nvPr/>
        </p:nvGrpSpPr>
        <p:grpSpPr>
          <a:xfrm>
            <a:off x="-292949" y="-444091"/>
            <a:ext cx="9525099" cy="2189008"/>
            <a:chOff x="-292949" y="-444091"/>
            <a:chExt cx="9525099" cy="2189008"/>
          </a:xfrm>
        </p:grpSpPr>
        <p:grpSp>
          <p:nvGrpSpPr>
            <p:cNvPr id="7562" name="Google Shape;7562;p42"/>
            <p:cNvGrpSpPr/>
            <p:nvPr/>
          </p:nvGrpSpPr>
          <p:grpSpPr>
            <a:xfrm rot="5400000">
              <a:off x="2188181" y="-2847145"/>
              <a:ext cx="874848" cy="5680957"/>
              <a:chOff x="-161605" y="-183967"/>
              <a:chExt cx="874848" cy="5680957"/>
            </a:xfrm>
          </p:grpSpPr>
          <p:sp>
            <p:nvSpPr>
              <p:cNvPr id="7563" name="Google Shape;7563;p42"/>
              <p:cNvSpPr/>
              <p:nvPr/>
            </p:nvSpPr>
            <p:spPr>
              <a:xfrm>
                <a:off x="-159972" y="273670"/>
                <a:ext cx="415706" cy="415765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564" name="Google Shape;7564;p42"/>
              <p:cNvGrpSpPr/>
              <p:nvPr/>
            </p:nvGrpSpPr>
            <p:grpSpPr>
              <a:xfrm>
                <a:off x="-161605" y="-183967"/>
                <a:ext cx="874848" cy="5680957"/>
                <a:chOff x="-161597" y="-33720"/>
                <a:chExt cx="828926" cy="5382753"/>
              </a:xfrm>
            </p:grpSpPr>
            <p:sp>
              <p:nvSpPr>
                <p:cNvPr id="7565" name="Google Shape;7565;p42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6" name="Google Shape;7566;p42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7" name="Google Shape;7567;p42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8" name="Google Shape;7568;p42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69" name="Google Shape;7569;p42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0" name="Google Shape;7570;p42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1" name="Google Shape;7571;p42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2" name="Google Shape;7572;p42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3" name="Google Shape;7573;p42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4" name="Google Shape;7574;p42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5" name="Google Shape;7575;p42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6" name="Google Shape;7576;p42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7" name="Google Shape;7577;p42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8" name="Google Shape;7578;p42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79" name="Google Shape;7579;p42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0" name="Google Shape;7580;p42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1" name="Google Shape;7581;p42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2" name="Google Shape;7582;p42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3" name="Google Shape;7583;p42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4" name="Google Shape;7584;p42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5" name="Google Shape;7585;p42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6" name="Google Shape;7586;p42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7" name="Google Shape;7587;p42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8" name="Google Shape;7588;p42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89" name="Google Shape;7589;p42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0" name="Google Shape;7590;p42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1" name="Google Shape;7591;p42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2" name="Google Shape;7592;p42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3" name="Google Shape;7593;p42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4" name="Google Shape;7594;p42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5" name="Google Shape;7595;p42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6" name="Google Shape;7596;p42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7" name="Google Shape;7597;p42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8" name="Google Shape;7598;p42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99" name="Google Shape;7599;p42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0" name="Google Shape;7600;p42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1" name="Google Shape;7601;p42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2" name="Google Shape;7602;p42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3" name="Google Shape;7603;p42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4" name="Google Shape;7604;p42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5" name="Google Shape;7605;p42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6" name="Google Shape;7606;p42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7" name="Google Shape;7607;p42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8" name="Google Shape;7608;p42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09" name="Google Shape;7609;p42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0" name="Google Shape;7610;p42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1" name="Google Shape;7611;p42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2" name="Google Shape;7612;p42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3" name="Google Shape;7613;p42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4" name="Google Shape;7614;p42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5" name="Google Shape;7615;p42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6" name="Google Shape;7616;p42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7" name="Google Shape;7617;p42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8" name="Google Shape;7618;p42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19" name="Google Shape;7619;p42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0" name="Google Shape;7620;p42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1" name="Google Shape;7621;p42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2" name="Google Shape;7622;p42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3" name="Google Shape;7623;p42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4" name="Google Shape;7624;p42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5" name="Google Shape;7625;p42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6" name="Google Shape;7626;p42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7" name="Google Shape;7627;p42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8" name="Google Shape;7628;p42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29" name="Google Shape;7629;p42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0" name="Google Shape;7630;p42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1" name="Google Shape;7631;p42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2" name="Google Shape;7632;p42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3" name="Google Shape;7633;p42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4" name="Google Shape;7634;p42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5" name="Google Shape;7635;p42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6" name="Google Shape;7636;p42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7" name="Google Shape;7637;p42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8" name="Google Shape;7638;p42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39" name="Google Shape;7639;p42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0" name="Google Shape;7640;p42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1" name="Google Shape;7641;p42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2" name="Google Shape;7642;p42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3" name="Google Shape;7643;p42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4" name="Google Shape;7644;p42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5" name="Google Shape;7645;p42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6" name="Google Shape;7646;p42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7" name="Google Shape;7647;p42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8" name="Google Shape;7648;p42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49" name="Google Shape;7649;p42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0" name="Google Shape;7650;p42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1" name="Google Shape;7651;p42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2" name="Google Shape;7652;p42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3" name="Google Shape;7653;p42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4" name="Google Shape;7654;p42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5" name="Google Shape;7655;p42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6" name="Google Shape;7656;p42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7" name="Google Shape;7657;p42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8" name="Google Shape;7658;p42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59" name="Google Shape;7659;p42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0" name="Google Shape;7660;p42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1" name="Google Shape;7661;p42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2" name="Google Shape;7662;p42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3" name="Google Shape;7663;p42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4" name="Google Shape;7664;p42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5" name="Google Shape;7665;p42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6" name="Google Shape;7666;p42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7" name="Google Shape;7667;p42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8" name="Google Shape;7668;p42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69" name="Google Shape;7669;p42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0" name="Google Shape;7670;p42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1" name="Google Shape;7671;p42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2" name="Google Shape;7672;p42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3" name="Google Shape;7673;p42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4" name="Google Shape;7674;p42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5" name="Google Shape;7675;p42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6" name="Google Shape;7676;p42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7" name="Google Shape;7677;p42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8" name="Google Shape;7678;p42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79" name="Google Shape;7679;p42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0" name="Google Shape;7680;p42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1" name="Google Shape;7681;p42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2" name="Google Shape;7682;p42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3" name="Google Shape;7683;p42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4" name="Google Shape;7684;p42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5" name="Google Shape;7685;p42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6" name="Google Shape;7686;p42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7" name="Google Shape;7687;p42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8" name="Google Shape;7688;p42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89" name="Google Shape;7689;p42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0" name="Google Shape;7690;p42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1" name="Google Shape;7691;p42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2" name="Google Shape;7692;p42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3" name="Google Shape;7693;p42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4" name="Google Shape;7694;p42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5" name="Google Shape;7695;p42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6" name="Google Shape;7696;p42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7" name="Google Shape;7697;p42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8" name="Google Shape;7698;p42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699" name="Google Shape;7699;p42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0" name="Google Shape;7700;p42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1" name="Google Shape;7701;p42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2" name="Google Shape;7702;p42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3" name="Google Shape;7703;p42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4" name="Google Shape;7704;p42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5" name="Google Shape;7705;p42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6" name="Google Shape;7706;p42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7" name="Google Shape;7707;p42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8" name="Google Shape;7708;p42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09" name="Google Shape;7709;p42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0" name="Google Shape;7710;p42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1" name="Google Shape;7711;p42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2" name="Google Shape;7712;p42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3" name="Google Shape;7713;p42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4" name="Google Shape;7714;p42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5" name="Google Shape;7715;p42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6" name="Google Shape;7716;p42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7" name="Google Shape;7717;p42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8" name="Google Shape;7718;p42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19" name="Google Shape;7719;p42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0" name="Google Shape;7720;p42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1" name="Google Shape;7721;p42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2" name="Google Shape;7722;p42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3" name="Google Shape;7723;p42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4" name="Google Shape;7724;p42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5" name="Google Shape;7725;p42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6" name="Google Shape;7726;p42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7" name="Google Shape;7727;p42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8" name="Google Shape;7728;p42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29" name="Google Shape;7729;p42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0" name="Google Shape;7730;p42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1" name="Google Shape;7731;p42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2" name="Google Shape;7732;p42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3" name="Google Shape;7733;p42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4" name="Google Shape;7734;p42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5" name="Google Shape;7735;p42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6" name="Google Shape;7736;p42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7" name="Google Shape;7737;p42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8" name="Google Shape;7738;p42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39" name="Google Shape;7739;p42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0" name="Google Shape;7740;p42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1" name="Google Shape;7741;p42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2" name="Google Shape;7742;p42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3" name="Google Shape;7743;p42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4" name="Google Shape;7744;p42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5" name="Google Shape;7745;p42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6" name="Google Shape;7746;p42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7" name="Google Shape;7747;p42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8" name="Google Shape;7748;p42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49" name="Google Shape;7749;p42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0" name="Google Shape;7750;p42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1" name="Google Shape;7751;p42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2" name="Google Shape;7752;p42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3" name="Google Shape;7753;p42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4" name="Google Shape;7754;p42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5" name="Google Shape;7755;p42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6" name="Google Shape;7756;p42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7" name="Google Shape;7757;p42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8" name="Google Shape;7758;p42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59" name="Google Shape;7759;p42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0" name="Google Shape;7760;p42"/>
                <p:cNvSpPr/>
                <p:nvPr/>
              </p:nvSpPr>
              <p:spPr>
                <a:xfrm>
                  <a:off x="38464" y="4951318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1" name="Google Shape;7761;p42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2" name="Google Shape;7762;p42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3" name="Google Shape;7763;p42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4" name="Google Shape;7764;p42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5" name="Google Shape;7765;p42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6" name="Google Shape;7766;p42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7" name="Google Shape;7767;p42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768" name="Google Shape;7768;p42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7769" name="Google Shape;7769;p42"/>
            <p:cNvSpPr/>
            <p:nvPr/>
          </p:nvSpPr>
          <p:spPr>
            <a:xfrm rot="5400000">
              <a:off x="5427881" y="-25269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0" name="Google Shape;7770;p42"/>
            <p:cNvSpPr/>
            <p:nvPr/>
          </p:nvSpPr>
          <p:spPr>
            <a:xfrm rot="5400000">
              <a:off x="5602354" y="35160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1" name="Google Shape;7771;p42"/>
            <p:cNvSpPr/>
            <p:nvPr/>
          </p:nvSpPr>
          <p:spPr>
            <a:xfrm rot="5400000">
              <a:off x="5602354" y="3517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42"/>
            <p:cNvSpPr/>
            <p:nvPr/>
          </p:nvSpPr>
          <p:spPr>
            <a:xfrm rot="5400000">
              <a:off x="8941731" y="-632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42"/>
            <p:cNvSpPr/>
            <p:nvPr/>
          </p:nvSpPr>
          <p:spPr>
            <a:xfrm rot="5400000">
              <a:off x="8941731" y="-632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42"/>
            <p:cNvSpPr/>
            <p:nvPr/>
          </p:nvSpPr>
          <p:spPr>
            <a:xfrm rot="5400000">
              <a:off x="7308645" y="-232938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42"/>
            <p:cNvSpPr/>
            <p:nvPr/>
          </p:nvSpPr>
          <p:spPr>
            <a:xfrm rot="5400000">
              <a:off x="7306505" y="-235019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42"/>
            <p:cNvSpPr/>
            <p:nvPr/>
          </p:nvSpPr>
          <p:spPr>
            <a:xfrm rot="5400000">
              <a:off x="7477115" y="-2723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7" name="Google Shape;7777;p42"/>
            <p:cNvSpPr/>
            <p:nvPr/>
          </p:nvSpPr>
          <p:spPr>
            <a:xfrm rot="5400000">
              <a:off x="7477115" y="-2723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8" name="Google Shape;7778;p42"/>
            <p:cNvSpPr/>
            <p:nvPr/>
          </p:nvSpPr>
          <p:spPr>
            <a:xfrm rot="5400000">
              <a:off x="7477056" y="1443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42"/>
            <p:cNvSpPr/>
            <p:nvPr/>
          </p:nvSpPr>
          <p:spPr>
            <a:xfrm rot="5400000">
              <a:off x="7477086" y="1444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42"/>
            <p:cNvSpPr/>
            <p:nvPr/>
          </p:nvSpPr>
          <p:spPr>
            <a:xfrm rot="5400000">
              <a:off x="7269256" y="-6445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42"/>
            <p:cNvSpPr/>
            <p:nvPr/>
          </p:nvSpPr>
          <p:spPr>
            <a:xfrm rot="5400000">
              <a:off x="7269226" y="-6436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42"/>
            <p:cNvSpPr/>
            <p:nvPr/>
          </p:nvSpPr>
          <p:spPr>
            <a:xfrm rot="5400000">
              <a:off x="7724899" y="-23347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42"/>
            <p:cNvSpPr/>
            <p:nvPr/>
          </p:nvSpPr>
          <p:spPr>
            <a:xfrm rot="5400000">
              <a:off x="7722819" y="-235494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4" name="Google Shape;7784;p42"/>
            <p:cNvSpPr/>
            <p:nvPr/>
          </p:nvSpPr>
          <p:spPr>
            <a:xfrm rot="5400000">
              <a:off x="7893399" y="-2727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5" name="Google Shape;7785;p42"/>
            <p:cNvSpPr/>
            <p:nvPr/>
          </p:nvSpPr>
          <p:spPr>
            <a:xfrm rot="5400000">
              <a:off x="7893399" y="-2727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42"/>
            <p:cNvSpPr/>
            <p:nvPr/>
          </p:nvSpPr>
          <p:spPr>
            <a:xfrm rot="5400000">
              <a:off x="7893369" y="1439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42"/>
            <p:cNvSpPr/>
            <p:nvPr/>
          </p:nvSpPr>
          <p:spPr>
            <a:xfrm rot="5400000">
              <a:off x="7893369" y="14393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8" name="Google Shape;7788;p42"/>
            <p:cNvSpPr/>
            <p:nvPr/>
          </p:nvSpPr>
          <p:spPr>
            <a:xfrm rot="5400000">
              <a:off x="7685540" y="-649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9" name="Google Shape;7789;p42"/>
            <p:cNvSpPr/>
            <p:nvPr/>
          </p:nvSpPr>
          <p:spPr>
            <a:xfrm rot="5400000">
              <a:off x="7685510" y="-649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42"/>
            <p:cNvSpPr/>
            <p:nvPr/>
          </p:nvSpPr>
          <p:spPr>
            <a:xfrm rot="5400000">
              <a:off x="8144808" y="-23362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42"/>
            <p:cNvSpPr/>
            <p:nvPr/>
          </p:nvSpPr>
          <p:spPr>
            <a:xfrm rot="5400000">
              <a:off x="8142728" y="-235702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42"/>
            <p:cNvSpPr/>
            <p:nvPr/>
          </p:nvSpPr>
          <p:spPr>
            <a:xfrm rot="5400000">
              <a:off x="8313368" y="-27303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42"/>
            <p:cNvSpPr/>
            <p:nvPr/>
          </p:nvSpPr>
          <p:spPr>
            <a:xfrm rot="5400000">
              <a:off x="8313368" y="-27297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4" name="Google Shape;7794;p42"/>
            <p:cNvSpPr/>
            <p:nvPr/>
          </p:nvSpPr>
          <p:spPr>
            <a:xfrm rot="5400000">
              <a:off x="8313338" y="1436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5" name="Google Shape;7795;p42"/>
            <p:cNvSpPr/>
            <p:nvPr/>
          </p:nvSpPr>
          <p:spPr>
            <a:xfrm rot="5400000">
              <a:off x="8313338" y="1436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42"/>
            <p:cNvSpPr/>
            <p:nvPr/>
          </p:nvSpPr>
          <p:spPr>
            <a:xfrm rot="5400000">
              <a:off x="8105479" y="-6520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42"/>
            <p:cNvSpPr/>
            <p:nvPr/>
          </p:nvSpPr>
          <p:spPr>
            <a:xfrm rot="5400000">
              <a:off x="8105479" y="-651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42"/>
            <p:cNvSpPr/>
            <p:nvPr/>
          </p:nvSpPr>
          <p:spPr>
            <a:xfrm rot="5400000">
              <a:off x="8561092" y="-234186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42"/>
            <p:cNvSpPr/>
            <p:nvPr/>
          </p:nvSpPr>
          <p:spPr>
            <a:xfrm rot="5400000">
              <a:off x="8559042" y="-236237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42"/>
            <p:cNvSpPr/>
            <p:nvPr/>
          </p:nvSpPr>
          <p:spPr>
            <a:xfrm rot="5400000">
              <a:off x="8729592" y="-2735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1" name="Google Shape;7801;p42"/>
            <p:cNvSpPr/>
            <p:nvPr/>
          </p:nvSpPr>
          <p:spPr>
            <a:xfrm rot="5400000">
              <a:off x="8729592" y="-2735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2" name="Google Shape;7802;p42"/>
            <p:cNvSpPr/>
            <p:nvPr/>
          </p:nvSpPr>
          <p:spPr>
            <a:xfrm rot="5400000">
              <a:off x="8729592" y="1431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42"/>
            <p:cNvSpPr/>
            <p:nvPr/>
          </p:nvSpPr>
          <p:spPr>
            <a:xfrm rot="5400000">
              <a:off x="8729592" y="1431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42"/>
            <p:cNvSpPr/>
            <p:nvPr/>
          </p:nvSpPr>
          <p:spPr>
            <a:xfrm rot="5400000">
              <a:off x="8521792" y="-6567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42"/>
            <p:cNvSpPr/>
            <p:nvPr/>
          </p:nvSpPr>
          <p:spPr>
            <a:xfrm rot="5400000">
              <a:off x="8521792" y="-6567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42"/>
            <p:cNvSpPr/>
            <p:nvPr/>
          </p:nvSpPr>
          <p:spPr>
            <a:xfrm rot="5400000">
              <a:off x="5636170" y="-23166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7" name="Google Shape;7807;p42"/>
            <p:cNvSpPr/>
            <p:nvPr/>
          </p:nvSpPr>
          <p:spPr>
            <a:xfrm rot="5400000">
              <a:off x="5634119" y="-23371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8" name="Google Shape;7808;p42"/>
            <p:cNvSpPr/>
            <p:nvPr/>
          </p:nvSpPr>
          <p:spPr>
            <a:xfrm rot="5400000">
              <a:off x="5804610" y="-2710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42"/>
            <p:cNvSpPr/>
            <p:nvPr/>
          </p:nvSpPr>
          <p:spPr>
            <a:xfrm rot="5400000">
              <a:off x="5804610" y="-27100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42"/>
            <p:cNvSpPr/>
            <p:nvPr/>
          </p:nvSpPr>
          <p:spPr>
            <a:xfrm rot="5400000">
              <a:off x="5804640" y="1456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42"/>
            <p:cNvSpPr/>
            <p:nvPr/>
          </p:nvSpPr>
          <p:spPr>
            <a:xfrm rot="5400000">
              <a:off x="5596751" y="-6315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42"/>
            <p:cNvSpPr/>
            <p:nvPr/>
          </p:nvSpPr>
          <p:spPr>
            <a:xfrm rot="5400000">
              <a:off x="5596780" y="-6318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42"/>
            <p:cNvSpPr/>
            <p:nvPr/>
          </p:nvSpPr>
          <p:spPr>
            <a:xfrm rot="5400000">
              <a:off x="6052453" y="-232166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42"/>
            <p:cNvSpPr/>
            <p:nvPr/>
          </p:nvSpPr>
          <p:spPr>
            <a:xfrm rot="5400000">
              <a:off x="6050343" y="-234157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42"/>
            <p:cNvSpPr/>
            <p:nvPr/>
          </p:nvSpPr>
          <p:spPr>
            <a:xfrm rot="5400000">
              <a:off x="6220983" y="-2714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42"/>
            <p:cNvSpPr/>
            <p:nvPr/>
          </p:nvSpPr>
          <p:spPr>
            <a:xfrm rot="5400000">
              <a:off x="6220983" y="-2714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42"/>
            <p:cNvSpPr/>
            <p:nvPr/>
          </p:nvSpPr>
          <p:spPr>
            <a:xfrm rot="5400000">
              <a:off x="6221013" y="14515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8" name="Google Shape;7818;p42"/>
            <p:cNvSpPr/>
            <p:nvPr/>
          </p:nvSpPr>
          <p:spPr>
            <a:xfrm rot="5400000">
              <a:off x="6221013" y="14521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9" name="Google Shape;7819;p42"/>
            <p:cNvSpPr/>
            <p:nvPr/>
          </p:nvSpPr>
          <p:spPr>
            <a:xfrm rot="5400000">
              <a:off x="6013153" y="-6365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42"/>
            <p:cNvSpPr/>
            <p:nvPr/>
          </p:nvSpPr>
          <p:spPr>
            <a:xfrm rot="5400000">
              <a:off x="6013153" y="-6365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42"/>
            <p:cNvSpPr/>
            <p:nvPr/>
          </p:nvSpPr>
          <p:spPr>
            <a:xfrm rot="5400000">
              <a:off x="6472333" y="-232463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42"/>
            <p:cNvSpPr/>
            <p:nvPr/>
          </p:nvSpPr>
          <p:spPr>
            <a:xfrm rot="5400000">
              <a:off x="6470312" y="-234484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42"/>
            <p:cNvSpPr/>
            <p:nvPr/>
          </p:nvSpPr>
          <p:spPr>
            <a:xfrm rot="5400000">
              <a:off x="6640863" y="-2717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42"/>
            <p:cNvSpPr/>
            <p:nvPr/>
          </p:nvSpPr>
          <p:spPr>
            <a:xfrm rot="5400000">
              <a:off x="6640863" y="-27172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42"/>
            <p:cNvSpPr/>
            <p:nvPr/>
          </p:nvSpPr>
          <p:spPr>
            <a:xfrm rot="5400000">
              <a:off x="6640893" y="14491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42"/>
            <p:cNvSpPr/>
            <p:nvPr/>
          </p:nvSpPr>
          <p:spPr>
            <a:xfrm rot="5400000">
              <a:off x="6640893" y="14491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42"/>
            <p:cNvSpPr/>
            <p:nvPr/>
          </p:nvSpPr>
          <p:spPr>
            <a:xfrm rot="5400000">
              <a:off x="6433063" y="-639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42"/>
            <p:cNvSpPr/>
            <p:nvPr/>
          </p:nvSpPr>
          <p:spPr>
            <a:xfrm rot="5400000">
              <a:off x="6433063" y="-6392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42"/>
            <p:cNvSpPr/>
            <p:nvPr/>
          </p:nvSpPr>
          <p:spPr>
            <a:xfrm rot="5400000">
              <a:off x="6888676" y="-232968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0" name="Google Shape;7830;p42"/>
            <p:cNvSpPr/>
            <p:nvPr/>
          </p:nvSpPr>
          <p:spPr>
            <a:xfrm rot="5400000">
              <a:off x="6886626" y="-23501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1" name="Google Shape;7831;p42"/>
            <p:cNvSpPr/>
            <p:nvPr/>
          </p:nvSpPr>
          <p:spPr>
            <a:xfrm rot="5400000">
              <a:off x="7057236" y="-2723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42"/>
            <p:cNvSpPr/>
            <p:nvPr/>
          </p:nvSpPr>
          <p:spPr>
            <a:xfrm rot="5400000">
              <a:off x="7057236" y="-2723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42"/>
            <p:cNvSpPr/>
            <p:nvPr/>
          </p:nvSpPr>
          <p:spPr>
            <a:xfrm rot="5400000">
              <a:off x="7057176" y="14435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42"/>
            <p:cNvSpPr/>
            <p:nvPr/>
          </p:nvSpPr>
          <p:spPr>
            <a:xfrm rot="5400000">
              <a:off x="7057206" y="1444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42"/>
            <p:cNvSpPr/>
            <p:nvPr/>
          </p:nvSpPr>
          <p:spPr>
            <a:xfrm rot="5400000">
              <a:off x="6849376" y="-6445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6" name="Google Shape;7836;p42"/>
            <p:cNvSpPr/>
            <p:nvPr/>
          </p:nvSpPr>
          <p:spPr>
            <a:xfrm rot="5400000">
              <a:off x="6849346" y="-6436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7" name="Google Shape;7837;p42"/>
            <p:cNvSpPr/>
            <p:nvPr/>
          </p:nvSpPr>
          <p:spPr>
            <a:xfrm rot="5400000">
              <a:off x="7520428" y="-26625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8" name="Google Shape;7838;p42"/>
            <p:cNvSpPr/>
            <p:nvPr/>
          </p:nvSpPr>
          <p:spPr>
            <a:xfrm rot="5400000">
              <a:off x="7518288" y="-28586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42"/>
            <p:cNvSpPr/>
            <p:nvPr/>
          </p:nvSpPr>
          <p:spPr>
            <a:xfrm rot="5400000">
              <a:off x="7688898" y="-658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42"/>
            <p:cNvSpPr/>
            <p:nvPr/>
          </p:nvSpPr>
          <p:spPr>
            <a:xfrm rot="5400000">
              <a:off x="7688898" y="-658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42"/>
            <p:cNvSpPr/>
            <p:nvPr/>
          </p:nvSpPr>
          <p:spPr>
            <a:xfrm rot="5400000">
              <a:off x="7688898" y="3507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42"/>
            <p:cNvSpPr/>
            <p:nvPr/>
          </p:nvSpPr>
          <p:spPr>
            <a:xfrm rot="5400000">
              <a:off x="7688898" y="3508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42"/>
            <p:cNvSpPr/>
            <p:nvPr/>
          </p:nvSpPr>
          <p:spPr>
            <a:xfrm rot="5400000">
              <a:off x="7481038" y="1419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42"/>
            <p:cNvSpPr/>
            <p:nvPr/>
          </p:nvSpPr>
          <p:spPr>
            <a:xfrm rot="5400000">
              <a:off x="7481038" y="1419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42"/>
            <p:cNvSpPr/>
            <p:nvPr/>
          </p:nvSpPr>
          <p:spPr>
            <a:xfrm rot="5400000">
              <a:off x="7936681" y="-27041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42"/>
            <p:cNvSpPr/>
            <p:nvPr/>
          </p:nvSpPr>
          <p:spPr>
            <a:xfrm rot="5400000">
              <a:off x="7934631" y="-29092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42"/>
            <p:cNvSpPr/>
            <p:nvPr/>
          </p:nvSpPr>
          <p:spPr>
            <a:xfrm rot="5400000">
              <a:off x="8105211" y="-664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42"/>
            <p:cNvSpPr/>
            <p:nvPr/>
          </p:nvSpPr>
          <p:spPr>
            <a:xfrm rot="5400000">
              <a:off x="8105211" y="-6636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9" name="Google Shape;7849;p42"/>
            <p:cNvSpPr/>
            <p:nvPr/>
          </p:nvSpPr>
          <p:spPr>
            <a:xfrm rot="5400000">
              <a:off x="8105181" y="3502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0" name="Google Shape;7850;p42"/>
            <p:cNvSpPr/>
            <p:nvPr/>
          </p:nvSpPr>
          <p:spPr>
            <a:xfrm rot="5400000">
              <a:off x="8105181" y="3502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42"/>
            <p:cNvSpPr/>
            <p:nvPr/>
          </p:nvSpPr>
          <p:spPr>
            <a:xfrm rot="5400000">
              <a:off x="7897352" y="1414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42"/>
            <p:cNvSpPr/>
            <p:nvPr/>
          </p:nvSpPr>
          <p:spPr>
            <a:xfrm rot="5400000">
              <a:off x="7897352" y="14149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42"/>
            <p:cNvSpPr/>
            <p:nvPr/>
          </p:nvSpPr>
          <p:spPr>
            <a:xfrm rot="5400000">
              <a:off x="8356591" y="-2736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42"/>
            <p:cNvSpPr/>
            <p:nvPr/>
          </p:nvSpPr>
          <p:spPr>
            <a:xfrm rot="5400000">
              <a:off x="8354511" y="-29329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42"/>
            <p:cNvSpPr/>
            <p:nvPr/>
          </p:nvSpPr>
          <p:spPr>
            <a:xfrm rot="5400000">
              <a:off x="8525121" y="-6668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42"/>
            <p:cNvSpPr/>
            <p:nvPr/>
          </p:nvSpPr>
          <p:spPr>
            <a:xfrm rot="5400000">
              <a:off x="8525121" y="-6668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42"/>
            <p:cNvSpPr/>
            <p:nvPr/>
          </p:nvSpPr>
          <p:spPr>
            <a:xfrm rot="5400000">
              <a:off x="8525121" y="34998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8" name="Google Shape;7858;p42"/>
            <p:cNvSpPr/>
            <p:nvPr/>
          </p:nvSpPr>
          <p:spPr>
            <a:xfrm rot="5400000">
              <a:off x="8525091" y="35007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9" name="Google Shape;7859;p42"/>
            <p:cNvSpPr/>
            <p:nvPr/>
          </p:nvSpPr>
          <p:spPr>
            <a:xfrm rot="5400000">
              <a:off x="8317291" y="14120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42"/>
            <p:cNvSpPr/>
            <p:nvPr/>
          </p:nvSpPr>
          <p:spPr>
            <a:xfrm rot="5400000">
              <a:off x="8317291" y="14120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42"/>
            <p:cNvSpPr/>
            <p:nvPr/>
          </p:nvSpPr>
          <p:spPr>
            <a:xfrm rot="5400000">
              <a:off x="8772875" y="-27814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2" name="Google Shape;7862;p42"/>
            <p:cNvSpPr/>
            <p:nvPr/>
          </p:nvSpPr>
          <p:spPr>
            <a:xfrm rot="5400000">
              <a:off x="8770735" y="-29894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3" name="Google Shape;7863;p42"/>
            <p:cNvSpPr/>
            <p:nvPr/>
          </p:nvSpPr>
          <p:spPr>
            <a:xfrm rot="5400000">
              <a:off x="8941404" y="-6719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42"/>
            <p:cNvSpPr/>
            <p:nvPr/>
          </p:nvSpPr>
          <p:spPr>
            <a:xfrm rot="5400000">
              <a:off x="8941375" y="-6710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42"/>
            <p:cNvSpPr/>
            <p:nvPr/>
          </p:nvSpPr>
          <p:spPr>
            <a:xfrm rot="5400000">
              <a:off x="8941434" y="3495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6" name="Google Shape;7866;p42"/>
            <p:cNvSpPr/>
            <p:nvPr/>
          </p:nvSpPr>
          <p:spPr>
            <a:xfrm rot="5400000">
              <a:off x="8941434" y="34956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7" name="Google Shape;7867;p42"/>
            <p:cNvSpPr/>
            <p:nvPr/>
          </p:nvSpPr>
          <p:spPr>
            <a:xfrm rot="5400000">
              <a:off x="8733604" y="14060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42"/>
            <p:cNvSpPr/>
            <p:nvPr/>
          </p:nvSpPr>
          <p:spPr>
            <a:xfrm rot="5400000">
              <a:off x="8733575" y="1406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42"/>
            <p:cNvSpPr/>
            <p:nvPr/>
          </p:nvSpPr>
          <p:spPr>
            <a:xfrm rot="5400000">
              <a:off x="5847952" y="-25287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42"/>
            <p:cNvSpPr/>
            <p:nvPr/>
          </p:nvSpPr>
          <p:spPr>
            <a:xfrm rot="5400000">
              <a:off x="5845842" y="-27338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42"/>
            <p:cNvSpPr/>
            <p:nvPr/>
          </p:nvSpPr>
          <p:spPr>
            <a:xfrm rot="5400000">
              <a:off x="6016393" y="-6469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42"/>
            <p:cNvSpPr/>
            <p:nvPr/>
          </p:nvSpPr>
          <p:spPr>
            <a:xfrm rot="5400000">
              <a:off x="6016422" y="-6460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3" name="Google Shape;7873;p42"/>
            <p:cNvSpPr/>
            <p:nvPr/>
          </p:nvSpPr>
          <p:spPr>
            <a:xfrm rot="5400000">
              <a:off x="6016422" y="3520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4" name="Google Shape;7874;p42"/>
            <p:cNvSpPr/>
            <p:nvPr/>
          </p:nvSpPr>
          <p:spPr>
            <a:xfrm rot="5400000">
              <a:off x="6016422" y="3520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42"/>
            <p:cNvSpPr/>
            <p:nvPr/>
          </p:nvSpPr>
          <p:spPr>
            <a:xfrm rot="5400000">
              <a:off x="5808593" y="14316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42"/>
            <p:cNvSpPr/>
            <p:nvPr/>
          </p:nvSpPr>
          <p:spPr>
            <a:xfrm rot="5400000">
              <a:off x="5808593" y="14572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42"/>
            <p:cNvSpPr/>
            <p:nvPr/>
          </p:nvSpPr>
          <p:spPr>
            <a:xfrm rot="5400000">
              <a:off x="6264266" y="-25822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42"/>
            <p:cNvSpPr/>
            <p:nvPr/>
          </p:nvSpPr>
          <p:spPr>
            <a:xfrm rot="5400000">
              <a:off x="6262215" y="-27873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42"/>
            <p:cNvSpPr/>
            <p:nvPr/>
          </p:nvSpPr>
          <p:spPr>
            <a:xfrm rot="5400000">
              <a:off x="6432795" y="-651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0" name="Google Shape;7880;p42"/>
            <p:cNvSpPr/>
            <p:nvPr/>
          </p:nvSpPr>
          <p:spPr>
            <a:xfrm rot="5400000">
              <a:off x="6432795" y="-651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1" name="Google Shape;7881;p42"/>
            <p:cNvSpPr/>
            <p:nvPr/>
          </p:nvSpPr>
          <p:spPr>
            <a:xfrm rot="5400000">
              <a:off x="6432825" y="35149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42"/>
            <p:cNvSpPr/>
            <p:nvPr/>
          </p:nvSpPr>
          <p:spPr>
            <a:xfrm rot="5400000">
              <a:off x="6432825" y="35149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42"/>
            <p:cNvSpPr/>
            <p:nvPr/>
          </p:nvSpPr>
          <p:spPr>
            <a:xfrm rot="5400000">
              <a:off x="6224966" y="14268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42"/>
            <p:cNvSpPr/>
            <p:nvPr/>
          </p:nvSpPr>
          <p:spPr>
            <a:xfrm rot="5400000">
              <a:off x="6224966" y="14268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5" name="Google Shape;7885;p42"/>
            <p:cNvSpPr/>
            <p:nvPr/>
          </p:nvSpPr>
          <p:spPr>
            <a:xfrm rot="5400000">
              <a:off x="6684175" y="-2609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6" name="Google Shape;7886;p42"/>
            <p:cNvSpPr/>
            <p:nvPr/>
          </p:nvSpPr>
          <p:spPr>
            <a:xfrm rot="5400000">
              <a:off x="6682035" y="-2817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42"/>
            <p:cNvSpPr/>
            <p:nvPr/>
          </p:nvSpPr>
          <p:spPr>
            <a:xfrm rot="5400000">
              <a:off x="6852675" y="-654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42"/>
            <p:cNvSpPr/>
            <p:nvPr/>
          </p:nvSpPr>
          <p:spPr>
            <a:xfrm rot="5400000">
              <a:off x="6852675" y="-653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9" name="Google Shape;7889;p42"/>
            <p:cNvSpPr/>
            <p:nvPr/>
          </p:nvSpPr>
          <p:spPr>
            <a:xfrm rot="5400000">
              <a:off x="6852675" y="3512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0" name="Google Shape;7890;p42"/>
            <p:cNvSpPr/>
            <p:nvPr/>
          </p:nvSpPr>
          <p:spPr>
            <a:xfrm rot="5400000">
              <a:off x="6852675" y="3512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42"/>
            <p:cNvSpPr/>
            <p:nvPr/>
          </p:nvSpPr>
          <p:spPr>
            <a:xfrm rot="5400000">
              <a:off x="6644875" y="14248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42"/>
            <p:cNvSpPr/>
            <p:nvPr/>
          </p:nvSpPr>
          <p:spPr>
            <a:xfrm rot="5400000">
              <a:off x="6644875" y="14248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42"/>
            <p:cNvSpPr/>
            <p:nvPr/>
          </p:nvSpPr>
          <p:spPr>
            <a:xfrm rot="5400000">
              <a:off x="7100488" y="-2662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4" name="Google Shape;7894;p42"/>
            <p:cNvSpPr/>
            <p:nvPr/>
          </p:nvSpPr>
          <p:spPr>
            <a:xfrm rot="5400000">
              <a:off x="7098438" y="-28675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5" name="Google Shape;7895;p42"/>
            <p:cNvSpPr/>
            <p:nvPr/>
          </p:nvSpPr>
          <p:spPr>
            <a:xfrm rot="5400000">
              <a:off x="7268959" y="-658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42"/>
            <p:cNvSpPr/>
            <p:nvPr/>
          </p:nvSpPr>
          <p:spPr>
            <a:xfrm rot="5400000">
              <a:off x="7268959" y="-658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42"/>
            <p:cNvSpPr/>
            <p:nvPr/>
          </p:nvSpPr>
          <p:spPr>
            <a:xfrm rot="5400000">
              <a:off x="7268959" y="3507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42"/>
            <p:cNvSpPr/>
            <p:nvPr/>
          </p:nvSpPr>
          <p:spPr>
            <a:xfrm rot="5400000">
              <a:off x="7268959" y="3508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42"/>
            <p:cNvSpPr/>
            <p:nvPr/>
          </p:nvSpPr>
          <p:spPr>
            <a:xfrm rot="5400000">
              <a:off x="7061099" y="1419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42"/>
            <p:cNvSpPr/>
            <p:nvPr/>
          </p:nvSpPr>
          <p:spPr>
            <a:xfrm rot="5400000">
              <a:off x="7061099" y="1419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42"/>
            <p:cNvSpPr/>
            <p:nvPr/>
          </p:nvSpPr>
          <p:spPr>
            <a:xfrm rot="5400000">
              <a:off x="5217737" y="-232946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2" name="Google Shape;7902;p42"/>
            <p:cNvSpPr/>
            <p:nvPr/>
          </p:nvSpPr>
          <p:spPr>
            <a:xfrm rot="5400000">
              <a:off x="5388229" y="-27024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3" name="Google Shape;7903;p42"/>
            <p:cNvSpPr/>
            <p:nvPr/>
          </p:nvSpPr>
          <p:spPr>
            <a:xfrm rot="5400000">
              <a:off x="5388229" y="-27024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42"/>
            <p:cNvSpPr/>
            <p:nvPr/>
          </p:nvSpPr>
          <p:spPr>
            <a:xfrm rot="5400000">
              <a:off x="5392211" y="14392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42"/>
            <p:cNvSpPr/>
            <p:nvPr/>
          </p:nvSpPr>
          <p:spPr>
            <a:xfrm rot="5400000">
              <a:off x="5392211" y="14404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7906" name="Google Shape;7906;p42"/>
            <p:cNvCxnSpPr/>
            <p:nvPr/>
          </p:nvCxnSpPr>
          <p:spPr>
            <a:xfrm rot="10800000">
              <a:off x="100" y="430750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7907" name="Google Shape;7907;p42"/>
            <p:cNvSpPr/>
            <p:nvPr/>
          </p:nvSpPr>
          <p:spPr>
            <a:xfrm flipH="1">
              <a:off x="-292949" y="-136722"/>
              <a:ext cx="1854899" cy="1881639"/>
            </a:xfrm>
            <a:custGeom>
              <a:rect b="b" l="l" r="r" t="t"/>
              <a:pathLst>
                <a:path extrusionOk="0" h="87671" w="87671">
                  <a:moveTo>
                    <a:pt x="36" y="0"/>
                  </a:moveTo>
                  <a:lnTo>
                    <a:pt x="1" y="34"/>
                  </a:lnTo>
                  <a:lnTo>
                    <a:pt x="87637" y="87670"/>
                  </a:lnTo>
                  <a:lnTo>
                    <a:pt x="87671" y="87635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42"/>
            <p:cNvSpPr/>
            <p:nvPr/>
          </p:nvSpPr>
          <p:spPr>
            <a:xfrm rot="5400000">
              <a:off x="9149561" y="14554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9" name="Google Shape;7909;p42"/>
            <p:cNvSpPr/>
            <p:nvPr/>
          </p:nvSpPr>
          <p:spPr>
            <a:xfrm rot="5400000">
              <a:off x="9149531" y="14563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0" name="Google Shape;7910;p42"/>
            <p:cNvSpPr/>
            <p:nvPr/>
          </p:nvSpPr>
          <p:spPr>
            <a:xfrm rot="5400000">
              <a:off x="9153454" y="143015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42"/>
            <p:cNvSpPr/>
            <p:nvPr/>
          </p:nvSpPr>
          <p:spPr>
            <a:xfrm rot="5400000">
              <a:off x="9153454" y="143015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7912" name="Shape 7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3" name="Google Shape;7913;p4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7914" name="Google Shape;7914;p43"/>
          <p:cNvSpPr txBox="1"/>
          <p:nvPr>
            <p:ph idx="1" type="subTitle"/>
          </p:nvPr>
        </p:nvSpPr>
        <p:spPr>
          <a:xfrm>
            <a:off x="4933894" y="2901250"/>
            <a:ext cx="2721600" cy="10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15" name="Google Shape;7915;p43"/>
          <p:cNvSpPr txBox="1"/>
          <p:nvPr>
            <p:ph idx="2" type="subTitle"/>
          </p:nvPr>
        </p:nvSpPr>
        <p:spPr>
          <a:xfrm>
            <a:off x="1488504" y="2901250"/>
            <a:ext cx="2721600" cy="10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16" name="Google Shape;7916;p43"/>
          <p:cNvSpPr txBox="1"/>
          <p:nvPr>
            <p:ph idx="3" type="subTitle"/>
          </p:nvPr>
        </p:nvSpPr>
        <p:spPr>
          <a:xfrm>
            <a:off x="1488516" y="2418550"/>
            <a:ext cx="2721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917" name="Google Shape;7917;p43"/>
          <p:cNvSpPr txBox="1"/>
          <p:nvPr>
            <p:ph idx="4" type="subTitle"/>
          </p:nvPr>
        </p:nvSpPr>
        <p:spPr>
          <a:xfrm>
            <a:off x="4933896" y="2418550"/>
            <a:ext cx="2721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grpSp>
        <p:nvGrpSpPr>
          <p:cNvPr id="7918" name="Google Shape;7918;p43"/>
          <p:cNvGrpSpPr/>
          <p:nvPr/>
        </p:nvGrpSpPr>
        <p:grpSpPr>
          <a:xfrm>
            <a:off x="-217352" y="-36903"/>
            <a:ext cx="9570429" cy="5547331"/>
            <a:chOff x="-217352" y="-36903"/>
            <a:chExt cx="9570429" cy="5547331"/>
          </a:xfrm>
        </p:grpSpPr>
        <p:grpSp>
          <p:nvGrpSpPr>
            <p:cNvPr id="7919" name="Google Shape;7919;p43"/>
            <p:cNvGrpSpPr/>
            <p:nvPr/>
          </p:nvGrpSpPr>
          <p:grpSpPr>
            <a:xfrm flipH="1">
              <a:off x="8478229" y="-8"/>
              <a:ext cx="874848" cy="5510437"/>
              <a:chOff x="-161630" y="1742892"/>
              <a:chExt cx="874848" cy="5510437"/>
            </a:xfrm>
          </p:grpSpPr>
          <p:grpSp>
            <p:nvGrpSpPr>
              <p:cNvPr id="7920" name="Google Shape;7920;p43"/>
              <p:cNvGrpSpPr/>
              <p:nvPr/>
            </p:nvGrpSpPr>
            <p:grpSpPr>
              <a:xfrm flipH="1" rot="10800000">
                <a:off x="-161630" y="1742892"/>
                <a:ext cx="874848" cy="5510437"/>
                <a:chOff x="-161597" y="-33720"/>
                <a:chExt cx="828926" cy="5221183"/>
              </a:xfrm>
            </p:grpSpPr>
            <p:sp>
              <p:nvSpPr>
                <p:cNvPr id="7921" name="Google Shape;7921;p43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2" name="Google Shape;7922;p43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3" name="Google Shape;7923;p43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4" name="Google Shape;7924;p43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5" name="Google Shape;7925;p43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6" name="Google Shape;7926;p43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7" name="Google Shape;7927;p43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8" name="Google Shape;7928;p43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9" name="Google Shape;7929;p43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0" name="Google Shape;7930;p43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1" name="Google Shape;7931;p43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2" name="Google Shape;7932;p43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3" name="Google Shape;7933;p43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4" name="Google Shape;7934;p43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5" name="Google Shape;7935;p43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6" name="Google Shape;7936;p43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7" name="Google Shape;7937;p43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8" name="Google Shape;7938;p43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9" name="Google Shape;7939;p43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0" name="Google Shape;7940;p43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1" name="Google Shape;7941;p43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2" name="Google Shape;7942;p43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3" name="Google Shape;7943;p43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4" name="Google Shape;7944;p43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5" name="Google Shape;7945;p43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6" name="Google Shape;7946;p43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7" name="Google Shape;7947;p43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8" name="Google Shape;7948;p43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49" name="Google Shape;7949;p43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0" name="Google Shape;7950;p43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1" name="Google Shape;7951;p43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2" name="Google Shape;7952;p43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3" name="Google Shape;7953;p43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4" name="Google Shape;7954;p43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5" name="Google Shape;7955;p43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6" name="Google Shape;7956;p43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7" name="Google Shape;7957;p43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8" name="Google Shape;7958;p43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59" name="Google Shape;7959;p43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0" name="Google Shape;7960;p43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1" name="Google Shape;7961;p43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2" name="Google Shape;7962;p43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3" name="Google Shape;7963;p43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4" name="Google Shape;7964;p43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5" name="Google Shape;7965;p43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6" name="Google Shape;7966;p43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7" name="Google Shape;7967;p43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8" name="Google Shape;7968;p43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69" name="Google Shape;7969;p43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0" name="Google Shape;7970;p43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1" name="Google Shape;7971;p43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2" name="Google Shape;7972;p43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3" name="Google Shape;7973;p43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4" name="Google Shape;7974;p43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5" name="Google Shape;7975;p43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6" name="Google Shape;7976;p43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7" name="Google Shape;7977;p43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8" name="Google Shape;7978;p43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79" name="Google Shape;7979;p43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0" name="Google Shape;7980;p43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1" name="Google Shape;7981;p43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2" name="Google Shape;7982;p43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3" name="Google Shape;7983;p43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4" name="Google Shape;7984;p43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5" name="Google Shape;7985;p43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6" name="Google Shape;7986;p43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7" name="Google Shape;7987;p43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8" name="Google Shape;7988;p43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89" name="Google Shape;7989;p43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0" name="Google Shape;7990;p43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1" name="Google Shape;7991;p43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2" name="Google Shape;7992;p43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3" name="Google Shape;7993;p43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4" name="Google Shape;7994;p43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5" name="Google Shape;7995;p43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6" name="Google Shape;7996;p43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7" name="Google Shape;7997;p43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8" name="Google Shape;7998;p43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99" name="Google Shape;7999;p43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0" name="Google Shape;8000;p43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1" name="Google Shape;8001;p43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2" name="Google Shape;8002;p43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3" name="Google Shape;8003;p43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4" name="Google Shape;8004;p43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5" name="Google Shape;8005;p43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6" name="Google Shape;8006;p43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7" name="Google Shape;8007;p43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8" name="Google Shape;8008;p43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09" name="Google Shape;8009;p43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0" name="Google Shape;8010;p43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1" name="Google Shape;8011;p43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2" name="Google Shape;8012;p43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3" name="Google Shape;8013;p43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4" name="Google Shape;8014;p43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5" name="Google Shape;8015;p43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6" name="Google Shape;8016;p43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7" name="Google Shape;8017;p43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8" name="Google Shape;8018;p43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19" name="Google Shape;8019;p43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0" name="Google Shape;8020;p43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1" name="Google Shape;8021;p43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2" name="Google Shape;8022;p43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3" name="Google Shape;8023;p43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4" name="Google Shape;8024;p43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5" name="Google Shape;8025;p43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6" name="Google Shape;8026;p43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7" name="Google Shape;8027;p43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8" name="Google Shape;8028;p43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29" name="Google Shape;8029;p43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0" name="Google Shape;8030;p43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1" name="Google Shape;8031;p43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2" name="Google Shape;8032;p43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3" name="Google Shape;8033;p43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4" name="Google Shape;8034;p43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5" name="Google Shape;8035;p43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6" name="Google Shape;8036;p43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7" name="Google Shape;8037;p43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8" name="Google Shape;8038;p43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39" name="Google Shape;8039;p43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0" name="Google Shape;8040;p43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1" name="Google Shape;8041;p43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2" name="Google Shape;8042;p43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3" name="Google Shape;8043;p43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4" name="Google Shape;8044;p43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5" name="Google Shape;8045;p43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6" name="Google Shape;8046;p43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7" name="Google Shape;8047;p43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8" name="Google Shape;8048;p43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49" name="Google Shape;8049;p43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0" name="Google Shape;8050;p43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1" name="Google Shape;8051;p43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2" name="Google Shape;8052;p43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3" name="Google Shape;8053;p43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4" name="Google Shape;8054;p43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5" name="Google Shape;8055;p43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6" name="Google Shape;8056;p43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7" name="Google Shape;8057;p43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8" name="Google Shape;8058;p43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59" name="Google Shape;8059;p43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0" name="Google Shape;8060;p43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1" name="Google Shape;8061;p43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2" name="Google Shape;8062;p43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3" name="Google Shape;8063;p43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4" name="Google Shape;8064;p43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5" name="Google Shape;8065;p43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6" name="Google Shape;8066;p43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7" name="Google Shape;8067;p43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8" name="Google Shape;8068;p43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69" name="Google Shape;8069;p43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0" name="Google Shape;8070;p43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1" name="Google Shape;8071;p43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2" name="Google Shape;8072;p43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3" name="Google Shape;8073;p43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4" name="Google Shape;8074;p43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5" name="Google Shape;8075;p43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6" name="Google Shape;8076;p43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7" name="Google Shape;8077;p43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8" name="Google Shape;8078;p43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79" name="Google Shape;8079;p43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0" name="Google Shape;8080;p43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1" name="Google Shape;8081;p43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2" name="Google Shape;8082;p43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3" name="Google Shape;8083;p43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4" name="Google Shape;8084;p43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5" name="Google Shape;8085;p43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6" name="Google Shape;8086;p43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7" name="Google Shape;8087;p43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8" name="Google Shape;8088;p43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89" name="Google Shape;8089;p43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0" name="Google Shape;8090;p43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1" name="Google Shape;8091;p43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2" name="Google Shape;8092;p43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3" name="Google Shape;8093;p43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4" name="Google Shape;8094;p43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5" name="Google Shape;8095;p43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6" name="Google Shape;8096;p43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7" name="Google Shape;8097;p43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8" name="Google Shape;8098;p43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099" name="Google Shape;8099;p43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0" name="Google Shape;8100;p43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1" name="Google Shape;8101;p43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2" name="Google Shape;8102;p43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3" name="Google Shape;8103;p43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4" name="Google Shape;8104;p43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5" name="Google Shape;8105;p43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6" name="Google Shape;8106;p43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7" name="Google Shape;8107;p43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8" name="Google Shape;8108;p43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09" name="Google Shape;8109;p43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0" name="Google Shape;8110;p43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1" name="Google Shape;8111;p43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2" name="Google Shape;8112;p43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3" name="Google Shape;8113;p43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4" name="Google Shape;8114;p43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5" name="Google Shape;8115;p43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6" name="Google Shape;8116;p43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7" name="Google Shape;8117;p43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8" name="Google Shape;8118;p43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19" name="Google Shape;8119;p43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0" name="Google Shape;8120;p43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1" name="Google Shape;8121;p43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2" name="Google Shape;8122;p43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23" name="Google Shape;8123;p43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124" name="Google Shape;8124;p43"/>
              <p:cNvSpPr/>
              <p:nvPr/>
            </p:nvSpPr>
            <p:spPr>
              <a:xfrm flipH="1" rot="10800000">
                <a:off x="-161625" y="1776552"/>
                <a:ext cx="419748" cy="419748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125" name="Google Shape;8125;p43"/>
            <p:cNvCxnSpPr/>
            <p:nvPr/>
          </p:nvCxnSpPr>
          <p:spPr>
            <a:xfrm>
              <a:off x="8478213" y="-36903"/>
              <a:ext cx="0" cy="5217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126" name="Google Shape;8126;p43"/>
            <p:cNvSpPr/>
            <p:nvPr/>
          </p:nvSpPr>
          <p:spPr>
            <a:xfrm>
              <a:off x="-217352" y="3600454"/>
              <a:ext cx="1705858" cy="1848981"/>
            </a:xfrm>
            <a:custGeom>
              <a:rect b="b" l="l" r="r" t="t"/>
              <a:pathLst>
                <a:path extrusionOk="0" h="87671" w="87671">
                  <a:moveTo>
                    <a:pt x="36" y="0"/>
                  </a:moveTo>
                  <a:lnTo>
                    <a:pt x="1" y="34"/>
                  </a:lnTo>
                  <a:lnTo>
                    <a:pt x="87637" y="87670"/>
                  </a:lnTo>
                  <a:lnTo>
                    <a:pt x="87671" y="87635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_1">
    <p:spTree>
      <p:nvGrpSpPr>
        <p:cNvPr id="8127" name="Shape 8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28" name="Google Shape;8128;p4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129" name="Google Shape;8129;p44"/>
          <p:cNvSpPr txBox="1"/>
          <p:nvPr>
            <p:ph idx="1" type="subTitle"/>
          </p:nvPr>
        </p:nvSpPr>
        <p:spPr>
          <a:xfrm>
            <a:off x="4832039" y="1707200"/>
            <a:ext cx="3254100" cy="20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130" name="Google Shape;8130;p44"/>
          <p:cNvSpPr txBox="1"/>
          <p:nvPr>
            <p:ph idx="2" type="subTitle"/>
          </p:nvPr>
        </p:nvSpPr>
        <p:spPr>
          <a:xfrm>
            <a:off x="1057861" y="1707200"/>
            <a:ext cx="3254100" cy="20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8131" name="Google Shape;8131;p44"/>
          <p:cNvGrpSpPr/>
          <p:nvPr/>
        </p:nvGrpSpPr>
        <p:grpSpPr>
          <a:xfrm>
            <a:off x="-314030" y="-36903"/>
            <a:ext cx="10819680" cy="6259853"/>
            <a:chOff x="-314030" y="-36903"/>
            <a:chExt cx="10819680" cy="6259853"/>
          </a:xfrm>
        </p:grpSpPr>
        <p:grpSp>
          <p:nvGrpSpPr>
            <p:cNvPr id="8132" name="Google Shape;8132;p44"/>
            <p:cNvGrpSpPr/>
            <p:nvPr/>
          </p:nvGrpSpPr>
          <p:grpSpPr>
            <a:xfrm>
              <a:off x="-314030" y="-8"/>
              <a:ext cx="874848" cy="5510437"/>
              <a:chOff x="-161630" y="1742892"/>
              <a:chExt cx="874848" cy="5510437"/>
            </a:xfrm>
          </p:grpSpPr>
          <p:grpSp>
            <p:nvGrpSpPr>
              <p:cNvPr id="8133" name="Google Shape;8133;p44"/>
              <p:cNvGrpSpPr/>
              <p:nvPr/>
            </p:nvGrpSpPr>
            <p:grpSpPr>
              <a:xfrm flipH="1" rot="10800000">
                <a:off x="-161630" y="1742892"/>
                <a:ext cx="874848" cy="5510437"/>
                <a:chOff x="-161597" y="-33720"/>
                <a:chExt cx="828926" cy="5221183"/>
              </a:xfrm>
            </p:grpSpPr>
            <p:sp>
              <p:nvSpPr>
                <p:cNvPr id="8134" name="Google Shape;8134;p44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5" name="Google Shape;8135;p44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6" name="Google Shape;8136;p44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7" name="Google Shape;8137;p44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8" name="Google Shape;8138;p44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39" name="Google Shape;8139;p44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0" name="Google Shape;8140;p44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1" name="Google Shape;8141;p44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2" name="Google Shape;8142;p44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3" name="Google Shape;8143;p44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4" name="Google Shape;8144;p44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5" name="Google Shape;8145;p44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6" name="Google Shape;8146;p44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7" name="Google Shape;8147;p44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8" name="Google Shape;8148;p44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49" name="Google Shape;8149;p44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0" name="Google Shape;8150;p44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1" name="Google Shape;8151;p44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2" name="Google Shape;8152;p44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3" name="Google Shape;8153;p44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4" name="Google Shape;8154;p44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5" name="Google Shape;8155;p44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6" name="Google Shape;8156;p44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7" name="Google Shape;8157;p44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8" name="Google Shape;8158;p44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59" name="Google Shape;8159;p44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0" name="Google Shape;8160;p44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1" name="Google Shape;8161;p44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2" name="Google Shape;8162;p44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3" name="Google Shape;8163;p44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4" name="Google Shape;8164;p44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5" name="Google Shape;8165;p44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6" name="Google Shape;8166;p44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7" name="Google Shape;8167;p44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8" name="Google Shape;8168;p44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69" name="Google Shape;8169;p44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0" name="Google Shape;8170;p44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1" name="Google Shape;8171;p44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2" name="Google Shape;8172;p44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3" name="Google Shape;8173;p44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4" name="Google Shape;8174;p44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5" name="Google Shape;8175;p44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6" name="Google Shape;8176;p44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7" name="Google Shape;8177;p44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8" name="Google Shape;8178;p44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79" name="Google Shape;8179;p44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0" name="Google Shape;8180;p44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1" name="Google Shape;8181;p44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2" name="Google Shape;8182;p44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3" name="Google Shape;8183;p44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4" name="Google Shape;8184;p44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5" name="Google Shape;8185;p44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6" name="Google Shape;8186;p44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7" name="Google Shape;8187;p44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8" name="Google Shape;8188;p44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89" name="Google Shape;8189;p44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0" name="Google Shape;8190;p44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1" name="Google Shape;8191;p44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2" name="Google Shape;8192;p44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3" name="Google Shape;8193;p44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4" name="Google Shape;8194;p44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5" name="Google Shape;8195;p44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6" name="Google Shape;8196;p44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7" name="Google Shape;8197;p44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8" name="Google Shape;8198;p44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199" name="Google Shape;8199;p44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0" name="Google Shape;8200;p44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1" name="Google Shape;8201;p44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2" name="Google Shape;8202;p44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3" name="Google Shape;8203;p44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4" name="Google Shape;8204;p44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5" name="Google Shape;8205;p44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6" name="Google Shape;8206;p44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7" name="Google Shape;8207;p44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8" name="Google Shape;8208;p44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09" name="Google Shape;8209;p44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0" name="Google Shape;8210;p44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1" name="Google Shape;8211;p44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2" name="Google Shape;8212;p44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3" name="Google Shape;8213;p44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4" name="Google Shape;8214;p44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5" name="Google Shape;8215;p44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6" name="Google Shape;8216;p44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7" name="Google Shape;8217;p44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8" name="Google Shape;8218;p44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19" name="Google Shape;8219;p44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0" name="Google Shape;8220;p44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1" name="Google Shape;8221;p44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2" name="Google Shape;8222;p44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3" name="Google Shape;8223;p44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4" name="Google Shape;8224;p44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5" name="Google Shape;8225;p44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6" name="Google Shape;8226;p44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7" name="Google Shape;8227;p44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8" name="Google Shape;8228;p44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29" name="Google Shape;8229;p44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0" name="Google Shape;8230;p44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1" name="Google Shape;8231;p44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2" name="Google Shape;8232;p44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3" name="Google Shape;8233;p44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4" name="Google Shape;8234;p44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5" name="Google Shape;8235;p44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6" name="Google Shape;8236;p44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7" name="Google Shape;8237;p44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8" name="Google Shape;8238;p44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39" name="Google Shape;8239;p44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0" name="Google Shape;8240;p44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1" name="Google Shape;8241;p44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2" name="Google Shape;8242;p44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3" name="Google Shape;8243;p44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4" name="Google Shape;8244;p44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5" name="Google Shape;8245;p44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6" name="Google Shape;8246;p44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7" name="Google Shape;8247;p44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8" name="Google Shape;8248;p44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49" name="Google Shape;8249;p44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0" name="Google Shape;8250;p44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1" name="Google Shape;8251;p44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2" name="Google Shape;8252;p44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3" name="Google Shape;8253;p44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4" name="Google Shape;8254;p44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5" name="Google Shape;8255;p44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6" name="Google Shape;8256;p44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7" name="Google Shape;8257;p44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8" name="Google Shape;8258;p44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59" name="Google Shape;8259;p44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0" name="Google Shape;8260;p44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1" name="Google Shape;8261;p44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2" name="Google Shape;8262;p44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3" name="Google Shape;8263;p44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4" name="Google Shape;8264;p44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5" name="Google Shape;8265;p44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6" name="Google Shape;8266;p44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7" name="Google Shape;8267;p44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8" name="Google Shape;8268;p44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69" name="Google Shape;8269;p44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0" name="Google Shape;8270;p44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1" name="Google Shape;8271;p44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2" name="Google Shape;8272;p44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3" name="Google Shape;8273;p44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4" name="Google Shape;8274;p44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5" name="Google Shape;8275;p44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6" name="Google Shape;8276;p44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7" name="Google Shape;8277;p44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8" name="Google Shape;8278;p44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79" name="Google Shape;8279;p44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0" name="Google Shape;8280;p44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1" name="Google Shape;8281;p44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2" name="Google Shape;8282;p44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3" name="Google Shape;8283;p44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4" name="Google Shape;8284;p44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5" name="Google Shape;8285;p44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6" name="Google Shape;8286;p44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7" name="Google Shape;8287;p44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8" name="Google Shape;8288;p44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89" name="Google Shape;8289;p44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0" name="Google Shape;8290;p44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1" name="Google Shape;8291;p44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2" name="Google Shape;8292;p44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3" name="Google Shape;8293;p44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4" name="Google Shape;8294;p44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5" name="Google Shape;8295;p44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6" name="Google Shape;8296;p44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7" name="Google Shape;8297;p44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8" name="Google Shape;8298;p44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299" name="Google Shape;8299;p44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0" name="Google Shape;8300;p44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1" name="Google Shape;8301;p44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2" name="Google Shape;8302;p44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3" name="Google Shape;8303;p44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4" name="Google Shape;8304;p44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5" name="Google Shape;8305;p44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6" name="Google Shape;8306;p44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7" name="Google Shape;8307;p44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8" name="Google Shape;8308;p44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09" name="Google Shape;8309;p44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0" name="Google Shape;8310;p44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1" name="Google Shape;8311;p44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2" name="Google Shape;8312;p44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3" name="Google Shape;8313;p44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4" name="Google Shape;8314;p44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5" name="Google Shape;8315;p44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6" name="Google Shape;8316;p44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7" name="Google Shape;8317;p44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8" name="Google Shape;8318;p44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19" name="Google Shape;8319;p44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0" name="Google Shape;8320;p44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1" name="Google Shape;8321;p44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2" name="Google Shape;8322;p44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3" name="Google Shape;8323;p44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4" name="Google Shape;8324;p44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5" name="Google Shape;8325;p44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6" name="Google Shape;8326;p44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7" name="Google Shape;8327;p44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8" name="Google Shape;8328;p44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29" name="Google Shape;8329;p44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0" name="Google Shape;8330;p44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1" name="Google Shape;8331;p44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2" name="Google Shape;8332;p44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3" name="Google Shape;8333;p44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4" name="Google Shape;8334;p44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5" name="Google Shape;8335;p44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336" name="Google Shape;8336;p44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8337" name="Google Shape;8337;p44"/>
              <p:cNvSpPr/>
              <p:nvPr/>
            </p:nvSpPr>
            <p:spPr>
              <a:xfrm flipH="1" rot="10800000">
                <a:off x="-161625" y="1776552"/>
                <a:ext cx="419748" cy="419748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8338" name="Google Shape;8338;p44"/>
            <p:cNvCxnSpPr/>
            <p:nvPr/>
          </p:nvCxnSpPr>
          <p:spPr>
            <a:xfrm flipH="1">
              <a:off x="7268050" y="2985050"/>
              <a:ext cx="3237600" cy="3237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339" name="Google Shape;8339;p44"/>
            <p:cNvCxnSpPr/>
            <p:nvPr/>
          </p:nvCxnSpPr>
          <p:spPr>
            <a:xfrm>
              <a:off x="560834" y="-36903"/>
              <a:ext cx="0" cy="52173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8340" name="Shape 8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41" name="Google Shape;8341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342" name="Google Shape;8342;p45"/>
          <p:cNvSpPr txBox="1"/>
          <p:nvPr>
            <p:ph idx="1" type="subTitle"/>
          </p:nvPr>
        </p:nvSpPr>
        <p:spPr>
          <a:xfrm>
            <a:off x="864100" y="2901251"/>
            <a:ext cx="22194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43" name="Google Shape;8343;p45"/>
          <p:cNvSpPr txBox="1"/>
          <p:nvPr>
            <p:ph idx="2" type="subTitle"/>
          </p:nvPr>
        </p:nvSpPr>
        <p:spPr>
          <a:xfrm>
            <a:off x="3462299" y="2901251"/>
            <a:ext cx="22194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44" name="Google Shape;8344;p45"/>
          <p:cNvSpPr txBox="1"/>
          <p:nvPr>
            <p:ph idx="3" type="subTitle"/>
          </p:nvPr>
        </p:nvSpPr>
        <p:spPr>
          <a:xfrm>
            <a:off x="6060505" y="2901251"/>
            <a:ext cx="22194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45" name="Google Shape;8345;p45"/>
          <p:cNvSpPr txBox="1"/>
          <p:nvPr>
            <p:ph idx="4" type="subTitle"/>
          </p:nvPr>
        </p:nvSpPr>
        <p:spPr>
          <a:xfrm>
            <a:off x="864100" y="2418550"/>
            <a:ext cx="2219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346" name="Google Shape;8346;p45"/>
          <p:cNvSpPr txBox="1"/>
          <p:nvPr>
            <p:ph idx="5" type="subTitle"/>
          </p:nvPr>
        </p:nvSpPr>
        <p:spPr>
          <a:xfrm>
            <a:off x="3462303" y="2418550"/>
            <a:ext cx="2219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347" name="Google Shape;8347;p45"/>
          <p:cNvSpPr txBox="1"/>
          <p:nvPr>
            <p:ph idx="6" type="subTitle"/>
          </p:nvPr>
        </p:nvSpPr>
        <p:spPr>
          <a:xfrm>
            <a:off x="6060505" y="2418550"/>
            <a:ext cx="2219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348" name="Google Shape;8348;p45"/>
          <p:cNvSpPr/>
          <p:nvPr/>
        </p:nvSpPr>
        <p:spPr>
          <a:xfrm rot="5400000">
            <a:off x="4592712" y="-442488"/>
            <a:ext cx="415706" cy="415765"/>
          </a:xfrm>
          <a:custGeom>
            <a:rect b="b" l="l" r="r" t="t"/>
            <a:pathLst>
              <a:path extrusionOk="0" h="6995" w="6994">
                <a:moveTo>
                  <a:pt x="3497" y="1"/>
                </a:moveTo>
                <a:lnTo>
                  <a:pt x="1" y="3497"/>
                </a:lnTo>
                <a:lnTo>
                  <a:pt x="3497" y="6994"/>
                </a:lnTo>
                <a:lnTo>
                  <a:pt x="6994" y="3497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349" name="Google Shape;8349;p45"/>
          <p:cNvGrpSpPr/>
          <p:nvPr/>
        </p:nvGrpSpPr>
        <p:grpSpPr>
          <a:xfrm rot="5400000">
            <a:off x="2188181" y="-2847145"/>
            <a:ext cx="874848" cy="5680957"/>
            <a:chOff x="-161597" y="-33720"/>
            <a:chExt cx="828926" cy="5382753"/>
          </a:xfrm>
        </p:grpSpPr>
        <p:sp>
          <p:nvSpPr>
            <p:cNvPr id="8350" name="Google Shape;8350;p45"/>
            <p:cNvSpPr/>
            <p:nvPr/>
          </p:nvSpPr>
          <p:spPr>
            <a:xfrm>
              <a:off x="-161597" y="2775"/>
              <a:ext cx="397771" cy="39782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45"/>
            <p:cNvSpPr/>
            <p:nvPr/>
          </p:nvSpPr>
          <p:spPr>
            <a:xfrm>
              <a:off x="235239" y="4752206"/>
              <a:ext cx="397714" cy="397714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45"/>
            <p:cNvSpPr/>
            <p:nvPr/>
          </p:nvSpPr>
          <p:spPr>
            <a:xfrm>
              <a:off x="592302" y="4910069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45"/>
            <p:cNvSpPr/>
            <p:nvPr/>
          </p:nvSpPr>
          <p:spPr>
            <a:xfrm>
              <a:off x="592415" y="4910069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45"/>
            <p:cNvSpPr/>
            <p:nvPr/>
          </p:nvSpPr>
          <p:spPr>
            <a:xfrm>
              <a:off x="39542" y="1389340"/>
              <a:ext cx="393885" cy="393997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45"/>
            <p:cNvSpPr/>
            <p:nvPr/>
          </p:nvSpPr>
          <p:spPr>
            <a:xfrm>
              <a:off x="37627" y="1387482"/>
              <a:ext cx="397771" cy="39782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45"/>
            <p:cNvSpPr/>
            <p:nvPr/>
          </p:nvSpPr>
          <p:spPr>
            <a:xfrm>
              <a:off x="2258" y="154906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45"/>
            <p:cNvSpPr/>
            <p:nvPr/>
          </p:nvSpPr>
          <p:spPr>
            <a:xfrm>
              <a:off x="2258" y="154906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8" name="Google Shape;8358;p45"/>
            <p:cNvSpPr/>
            <p:nvPr/>
          </p:nvSpPr>
          <p:spPr>
            <a:xfrm>
              <a:off x="397055" y="154906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9" name="Google Shape;8359;p45"/>
            <p:cNvSpPr/>
            <p:nvPr/>
          </p:nvSpPr>
          <p:spPr>
            <a:xfrm>
              <a:off x="397112" y="1549062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45"/>
            <p:cNvSpPr/>
            <p:nvPr/>
          </p:nvSpPr>
          <p:spPr>
            <a:xfrm>
              <a:off x="199206" y="1745954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45"/>
            <p:cNvSpPr/>
            <p:nvPr/>
          </p:nvSpPr>
          <p:spPr>
            <a:xfrm>
              <a:off x="199206" y="1745954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2" name="Google Shape;8362;p45"/>
            <p:cNvSpPr/>
            <p:nvPr/>
          </p:nvSpPr>
          <p:spPr>
            <a:xfrm>
              <a:off x="39035" y="994936"/>
              <a:ext cx="393997" cy="393885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3" name="Google Shape;8363;p45"/>
            <p:cNvSpPr/>
            <p:nvPr/>
          </p:nvSpPr>
          <p:spPr>
            <a:xfrm>
              <a:off x="37063" y="993022"/>
              <a:ext cx="397883" cy="39782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45"/>
            <p:cNvSpPr/>
            <p:nvPr/>
          </p:nvSpPr>
          <p:spPr>
            <a:xfrm>
              <a:off x="1751" y="115460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45"/>
            <p:cNvSpPr/>
            <p:nvPr/>
          </p:nvSpPr>
          <p:spPr>
            <a:xfrm>
              <a:off x="1808" y="1154602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6" name="Google Shape;8366;p45"/>
            <p:cNvSpPr/>
            <p:nvPr/>
          </p:nvSpPr>
          <p:spPr>
            <a:xfrm>
              <a:off x="396661" y="1154602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7" name="Google Shape;8367;p45"/>
            <p:cNvSpPr/>
            <p:nvPr/>
          </p:nvSpPr>
          <p:spPr>
            <a:xfrm>
              <a:off x="396605" y="115460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45"/>
            <p:cNvSpPr/>
            <p:nvPr/>
          </p:nvSpPr>
          <p:spPr>
            <a:xfrm>
              <a:off x="198699" y="1351550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45"/>
            <p:cNvSpPr/>
            <p:nvPr/>
          </p:nvSpPr>
          <p:spPr>
            <a:xfrm>
              <a:off x="198756" y="1351550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45"/>
            <p:cNvSpPr/>
            <p:nvPr/>
          </p:nvSpPr>
          <p:spPr>
            <a:xfrm>
              <a:off x="38753" y="597041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45"/>
            <p:cNvSpPr/>
            <p:nvPr/>
          </p:nvSpPr>
          <p:spPr>
            <a:xfrm>
              <a:off x="36838" y="595126"/>
              <a:ext cx="397827" cy="39782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2" name="Google Shape;8372;p45"/>
            <p:cNvSpPr/>
            <p:nvPr/>
          </p:nvSpPr>
          <p:spPr>
            <a:xfrm>
              <a:off x="1526" y="756762"/>
              <a:ext cx="74621" cy="74621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3" name="Google Shape;8373;p45"/>
            <p:cNvSpPr/>
            <p:nvPr/>
          </p:nvSpPr>
          <p:spPr>
            <a:xfrm>
              <a:off x="1526" y="756762"/>
              <a:ext cx="74621" cy="74621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45"/>
            <p:cNvSpPr/>
            <p:nvPr/>
          </p:nvSpPr>
          <p:spPr>
            <a:xfrm>
              <a:off x="396379" y="756762"/>
              <a:ext cx="74508" cy="74621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45"/>
            <p:cNvSpPr/>
            <p:nvPr/>
          </p:nvSpPr>
          <p:spPr>
            <a:xfrm>
              <a:off x="396436" y="756762"/>
              <a:ext cx="74508" cy="74621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6" name="Google Shape;8376;p45"/>
            <p:cNvSpPr/>
            <p:nvPr/>
          </p:nvSpPr>
          <p:spPr>
            <a:xfrm>
              <a:off x="198474" y="953711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7" name="Google Shape;8377;p45"/>
            <p:cNvSpPr/>
            <p:nvPr/>
          </p:nvSpPr>
          <p:spPr>
            <a:xfrm>
              <a:off x="198474" y="953711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45"/>
            <p:cNvSpPr/>
            <p:nvPr/>
          </p:nvSpPr>
          <p:spPr>
            <a:xfrm>
              <a:off x="38359" y="202580"/>
              <a:ext cx="393885" cy="393941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45"/>
            <p:cNvSpPr/>
            <p:nvPr/>
          </p:nvSpPr>
          <p:spPr>
            <a:xfrm>
              <a:off x="36331" y="200666"/>
              <a:ext cx="397827" cy="397883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45"/>
            <p:cNvSpPr/>
            <p:nvPr/>
          </p:nvSpPr>
          <p:spPr>
            <a:xfrm>
              <a:off x="1076" y="36230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1" name="Google Shape;8381;p45"/>
            <p:cNvSpPr/>
            <p:nvPr/>
          </p:nvSpPr>
          <p:spPr>
            <a:xfrm>
              <a:off x="1132" y="36230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2" name="Google Shape;8382;p45"/>
            <p:cNvSpPr/>
            <p:nvPr/>
          </p:nvSpPr>
          <p:spPr>
            <a:xfrm>
              <a:off x="395872" y="36230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45"/>
            <p:cNvSpPr/>
            <p:nvPr/>
          </p:nvSpPr>
          <p:spPr>
            <a:xfrm>
              <a:off x="395872" y="36230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4" name="Google Shape;8384;p45"/>
            <p:cNvSpPr/>
            <p:nvPr/>
          </p:nvSpPr>
          <p:spPr>
            <a:xfrm>
              <a:off x="198023" y="559194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5" name="Google Shape;8385;p45"/>
            <p:cNvSpPr/>
            <p:nvPr/>
          </p:nvSpPr>
          <p:spPr>
            <a:xfrm>
              <a:off x="198023" y="559194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45"/>
            <p:cNvSpPr/>
            <p:nvPr/>
          </p:nvSpPr>
          <p:spPr>
            <a:xfrm>
              <a:off x="38471" y="2973996"/>
              <a:ext cx="393885" cy="393885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45"/>
            <p:cNvSpPr/>
            <p:nvPr/>
          </p:nvSpPr>
          <p:spPr>
            <a:xfrm>
              <a:off x="36557" y="2972138"/>
              <a:ext cx="397714" cy="39782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45"/>
            <p:cNvSpPr/>
            <p:nvPr/>
          </p:nvSpPr>
          <p:spPr>
            <a:xfrm>
              <a:off x="1188" y="3133718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45"/>
            <p:cNvSpPr/>
            <p:nvPr/>
          </p:nvSpPr>
          <p:spPr>
            <a:xfrm>
              <a:off x="1188" y="3133718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45"/>
            <p:cNvSpPr/>
            <p:nvPr/>
          </p:nvSpPr>
          <p:spPr>
            <a:xfrm>
              <a:off x="395929" y="3133718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45"/>
            <p:cNvSpPr/>
            <p:nvPr/>
          </p:nvSpPr>
          <p:spPr>
            <a:xfrm>
              <a:off x="396041" y="313371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2" name="Google Shape;8392;p45"/>
            <p:cNvSpPr/>
            <p:nvPr/>
          </p:nvSpPr>
          <p:spPr>
            <a:xfrm>
              <a:off x="198080" y="3330666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3" name="Google Shape;8393;p45"/>
            <p:cNvSpPr/>
            <p:nvPr/>
          </p:nvSpPr>
          <p:spPr>
            <a:xfrm>
              <a:off x="198136" y="3330666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45"/>
            <p:cNvSpPr/>
            <p:nvPr/>
          </p:nvSpPr>
          <p:spPr>
            <a:xfrm>
              <a:off x="37965" y="2579536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45"/>
            <p:cNvSpPr/>
            <p:nvPr/>
          </p:nvSpPr>
          <p:spPr>
            <a:xfrm>
              <a:off x="35993" y="2577677"/>
              <a:ext cx="397827" cy="397714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6" name="Google Shape;8396;p45"/>
            <p:cNvSpPr/>
            <p:nvPr/>
          </p:nvSpPr>
          <p:spPr>
            <a:xfrm>
              <a:off x="794" y="2739314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7" name="Google Shape;8397;p45"/>
            <p:cNvSpPr/>
            <p:nvPr/>
          </p:nvSpPr>
          <p:spPr>
            <a:xfrm>
              <a:off x="794" y="2739314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45"/>
            <p:cNvSpPr/>
            <p:nvPr/>
          </p:nvSpPr>
          <p:spPr>
            <a:xfrm>
              <a:off x="395535" y="2739314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45"/>
            <p:cNvSpPr/>
            <p:nvPr/>
          </p:nvSpPr>
          <p:spPr>
            <a:xfrm>
              <a:off x="395535" y="2739314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45"/>
            <p:cNvSpPr/>
            <p:nvPr/>
          </p:nvSpPr>
          <p:spPr>
            <a:xfrm>
              <a:off x="197686" y="2936206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45"/>
            <p:cNvSpPr/>
            <p:nvPr/>
          </p:nvSpPr>
          <p:spPr>
            <a:xfrm>
              <a:off x="197629" y="2936206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45"/>
            <p:cNvSpPr/>
            <p:nvPr/>
          </p:nvSpPr>
          <p:spPr>
            <a:xfrm>
              <a:off x="37796" y="2181696"/>
              <a:ext cx="393941" cy="393885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45"/>
            <p:cNvSpPr/>
            <p:nvPr/>
          </p:nvSpPr>
          <p:spPr>
            <a:xfrm>
              <a:off x="35881" y="2179838"/>
              <a:ext cx="397714" cy="397771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4" name="Google Shape;8404;p45"/>
            <p:cNvSpPr/>
            <p:nvPr/>
          </p:nvSpPr>
          <p:spPr>
            <a:xfrm>
              <a:off x="512" y="2341362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5" name="Google Shape;8405;p45"/>
            <p:cNvSpPr/>
            <p:nvPr/>
          </p:nvSpPr>
          <p:spPr>
            <a:xfrm>
              <a:off x="569" y="2341362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45"/>
            <p:cNvSpPr/>
            <p:nvPr/>
          </p:nvSpPr>
          <p:spPr>
            <a:xfrm>
              <a:off x="395309" y="234136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45"/>
            <p:cNvSpPr/>
            <p:nvPr/>
          </p:nvSpPr>
          <p:spPr>
            <a:xfrm>
              <a:off x="395309" y="234136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45"/>
            <p:cNvSpPr/>
            <p:nvPr/>
          </p:nvSpPr>
          <p:spPr>
            <a:xfrm>
              <a:off x="197404" y="2538310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45"/>
            <p:cNvSpPr/>
            <p:nvPr/>
          </p:nvSpPr>
          <p:spPr>
            <a:xfrm>
              <a:off x="197460" y="2538310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0" name="Google Shape;8410;p45"/>
            <p:cNvSpPr/>
            <p:nvPr/>
          </p:nvSpPr>
          <p:spPr>
            <a:xfrm>
              <a:off x="37289" y="1787236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1" name="Google Shape;8411;p45"/>
            <p:cNvSpPr/>
            <p:nvPr/>
          </p:nvSpPr>
          <p:spPr>
            <a:xfrm>
              <a:off x="35318" y="1785378"/>
              <a:ext cx="397771" cy="397714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45"/>
            <p:cNvSpPr/>
            <p:nvPr/>
          </p:nvSpPr>
          <p:spPr>
            <a:xfrm>
              <a:off x="6" y="194695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3" name="Google Shape;8413;p45"/>
            <p:cNvSpPr/>
            <p:nvPr/>
          </p:nvSpPr>
          <p:spPr>
            <a:xfrm>
              <a:off x="6" y="194695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4" name="Google Shape;8414;p45"/>
            <p:cNvSpPr/>
            <p:nvPr/>
          </p:nvSpPr>
          <p:spPr>
            <a:xfrm>
              <a:off x="394802" y="194695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45"/>
            <p:cNvSpPr/>
            <p:nvPr/>
          </p:nvSpPr>
          <p:spPr>
            <a:xfrm>
              <a:off x="394802" y="194695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6" name="Google Shape;8416;p45"/>
            <p:cNvSpPr/>
            <p:nvPr/>
          </p:nvSpPr>
          <p:spPr>
            <a:xfrm>
              <a:off x="196953" y="2143906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7" name="Google Shape;8417;p45"/>
            <p:cNvSpPr/>
            <p:nvPr/>
          </p:nvSpPr>
          <p:spPr>
            <a:xfrm>
              <a:off x="196953" y="2143906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45"/>
            <p:cNvSpPr/>
            <p:nvPr/>
          </p:nvSpPr>
          <p:spPr>
            <a:xfrm>
              <a:off x="39710" y="4558652"/>
              <a:ext cx="393885" cy="393941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45"/>
            <p:cNvSpPr/>
            <p:nvPr/>
          </p:nvSpPr>
          <p:spPr>
            <a:xfrm>
              <a:off x="37739" y="4556793"/>
              <a:ext cx="397714" cy="397714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0" name="Google Shape;8420;p45"/>
            <p:cNvSpPr/>
            <p:nvPr/>
          </p:nvSpPr>
          <p:spPr>
            <a:xfrm>
              <a:off x="2371" y="4718373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1" name="Google Shape;8421;p45"/>
            <p:cNvSpPr/>
            <p:nvPr/>
          </p:nvSpPr>
          <p:spPr>
            <a:xfrm>
              <a:off x="2371" y="4718373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45"/>
            <p:cNvSpPr/>
            <p:nvPr/>
          </p:nvSpPr>
          <p:spPr>
            <a:xfrm>
              <a:off x="397224" y="4718373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45"/>
            <p:cNvSpPr/>
            <p:nvPr/>
          </p:nvSpPr>
          <p:spPr>
            <a:xfrm>
              <a:off x="199319" y="4915322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45"/>
            <p:cNvSpPr/>
            <p:nvPr/>
          </p:nvSpPr>
          <p:spPr>
            <a:xfrm>
              <a:off x="199319" y="491532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45"/>
            <p:cNvSpPr/>
            <p:nvPr/>
          </p:nvSpPr>
          <p:spPr>
            <a:xfrm>
              <a:off x="39147" y="4164192"/>
              <a:ext cx="393997" cy="393885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6" name="Google Shape;8426;p45"/>
            <p:cNvSpPr/>
            <p:nvPr/>
          </p:nvSpPr>
          <p:spPr>
            <a:xfrm>
              <a:off x="37289" y="4162389"/>
              <a:ext cx="397771" cy="397714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7" name="Google Shape;8427;p45"/>
            <p:cNvSpPr/>
            <p:nvPr/>
          </p:nvSpPr>
          <p:spPr>
            <a:xfrm>
              <a:off x="1920" y="4323913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45"/>
            <p:cNvSpPr/>
            <p:nvPr/>
          </p:nvSpPr>
          <p:spPr>
            <a:xfrm>
              <a:off x="1920" y="4323913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45"/>
            <p:cNvSpPr/>
            <p:nvPr/>
          </p:nvSpPr>
          <p:spPr>
            <a:xfrm>
              <a:off x="396717" y="4323913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0" name="Google Shape;8430;p45"/>
            <p:cNvSpPr/>
            <p:nvPr/>
          </p:nvSpPr>
          <p:spPr>
            <a:xfrm>
              <a:off x="396774" y="4323913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1" name="Google Shape;8431;p45"/>
            <p:cNvSpPr/>
            <p:nvPr/>
          </p:nvSpPr>
          <p:spPr>
            <a:xfrm>
              <a:off x="198868" y="452086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45"/>
            <p:cNvSpPr/>
            <p:nvPr/>
          </p:nvSpPr>
          <p:spPr>
            <a:xfrm>
              <a:off x="198868" y="452086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45"/>
            <p:cNvSpPr/>
            <p:nvPr/>
          </p:nvSpPr>
          <p:spPr>
            <a:xfrm>
              <a:off x="38922" y="3766296"/>
              <a:ext cx="393997" cy="393997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45"/>
            <p:cNvSpPr/>
            <p:nvPr/>
          </p:nvSpPr>
          <p:spPr>
            <a:xfrm>
              <a:off x="37007" y="3764494"/>
              <a:ext cx="397714" cy="397714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5" name="Google Shape;8435;p45"/>
            <p:cNvSpPr/>
            <p:nvPr/>
          </p:nvSpPr>
          <p:spPr>
            <a:xfrm>
              <a:off x="1695" y="3926074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6" name="Google Shape;8436;p45"/>
            <p:cNvSpPr/>
            <p:nvPr/>
          </p:nvSpPr>
          <p:spPr>
            <a:xfrm>
              <a:off x="1695" y="3926074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45"/>
            <p:cNvSpPr/>
            <p:nvPr/>
          </p:nvSpPr>
          <p:spPr>
            <a:xfrm>
              <a:off x="396492" y="3926074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45"/>
            <p:cNvSpPr/>
            <p:nvPr/>
          </p:nvSpPr>
          <p:spPr>
            <a:xfrm>
              <a:off x="396492" y="3926074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45"/>
            <p:cNvSpPr/>
            <p:nvPr/>
          </p:nvSpPr>
          <p:spPr>
            <a:xfrm>
              <a:off x="198643" y="4122966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45"/>
            <p:cNvSpPr/>
            <p:nvPr/>
          </p:nvSpPr>
          <p:spPr>
            <a:xfrm>
              <a:off x="198643" y="4122966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45"/>
            <p:cNvSpPr/>
            <p:nvPr/>
          </p:nvSpPr>
          <p:spPr>
            <a:xfrm>
              <a:off x="38415" y="3371892"/>
              <a:ext cx="393941" cy="393885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2" name="Google Shape;8442;p45"/>
            <p:cNvSpPr/>
            <p:nvPr/>
          </p:nvSpPr>
          <p:spPr>
            <a:xfrm>
              <a:off x="36500" y="3369977"/>
              <a:ext cx="397771" cy="397771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3" name="Google Shape;8443;p45"/>
            <p:cNvSpPr/>
            <p:nvPr/>
          </p:nvSpPr>
          <p:spPr>
            <a:xfrm>
              <a:off x="1188" y="3531557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45"/>
            <p:cNvSpPr/>
            <p:nvPr/>
          </p:nvSpPr>
          <p:spPr>
            <a:xfrm>
              <a:off x="1188" y="3531557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5" name="Google Shape;8445;p45"/>
            <p:cNvSpPr/>
            <p:nvPr/>
          </p:nvSpPr>
          <p:spPr>
            <a:xfrm>
              <a:off x="395929" y="3531557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6" name="Google Shape;8446;p45"/>
            <p:cNvSpPr/>
            <p:nvPr/>
          </p:nvSpPr>
          <p:spPr>
            <a:xfrm>
              <a:off x="396041" y="3531557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45"/>
            <p:cNvSpPr/>
            <p:nvPr/>
          </p:nvSpPr>
          <p:spPr>
            <a:xfrm>
              <a:off x="198080" y="3728506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8" name="Google Shape;8448;p45"/>
            <p:cNvSpPr/>
            <p:nvPr/>
          </p:nvSpPr>
          <p:spPr>
            <a:xfrm>
              <a:off x="198136" y="3728506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9" name="Google Shape;8449;p45"/>
            <p:cNvSpPr/>
            <p:nvPr/>
          </p:nvSpPr>
          <p:spPr>
            <a:xfrm>
              <a:off x="235081" y="1188731"/>
              <a:ext cx="393885" cy="393885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0" name="Google Shape;8450;p45"/>
            <p:cNvSpPr/>
            <p:nvPr/>
          </p:nvSpPr>
          <p:spPr>
            <a:xfrm>
              <a:off x="233110" y="1186760"/>
              <a:ext cx="397771" cy="397771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1" name="Google Shape;8451;p45"/>
            <p:cNvSpPr/>
            <p:nvPr/>
          </p:nvSpPr>
          <p:spPr>
            <a:xfrm>
              <a:off x="197798" y="1348396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2" name="Google Shape;8452;p45"/>
            <p:cNvSpPr/>
            <p:nvPr/>
          </p:nvSpPr>
          <p:spPr>
            <a:xfrm>
              <a:off x="197798" y="1348396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3" name="Google Shape;8453;p45"/>
            <p:cNvSpPr/>
            <p:nvPr/>
          </p:nvSpPr>
          <p:spPr>
            <a:xfrm>
              <a:off x="592595" y="1348396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4" name="Google Shape;8454;p45"/>
            <p:cNvSpPr/>
            <p:nvPr/>
          </p:nvSpPr>
          <p:spPr>
            <a:xfrm>
              <a:off x="592595" y="1348396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45"/>
            <p:cNvSpPr/>
            <p:nvPr/>
          </p:nvSpPr>
          <p:spPr>
            <a:xfrm>
              <a:off x="394746" y="1545345"/>
              <a:ext cx="74508" cy="74621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45"/>
            <p:cNvSpPr/>
            <p:nvPr/>
          </p:nvSpPr>
          <p:spPr>
            <a:xfrm>
              <a:off x="394746" y="1545345"/>
              <a:ext cx="74508" cy="74621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45"/>
            <p:cNvSpPr/>
            <p:nvPr/>
          </p:nvSpPr>
          <p:spPr>
            <a:xfrm>
              <a:off x="234575" y="794215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8" name="Google Shape;8458;p45"/>
            <p:cNvSpPr/>
            <p:nvPr/>
          </p:nvSpPr>
          <p:spPr>
            <a:xfrm>
              <a:off x="232603" y="792356"/>
              <a:ext cx="397827" cy="39782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9" name="Google Shape;8459;p45"/>
            <p:cNvSpPr/>
            <p:nvPr/>
          </p:nvSpPr>
          <p:spPr>
            <a:xfrm>
              <a:off x="197291" y="953936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45"/>
            <p:cNvSpPr/>
            <p:nvPr/>
          </p:nvSpPr>
          <p:spPr>
            <a:xfrm>
              <a:off x="197291" y="953936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45"/>
            <p:cNvSpPr/>
            <p:nvPr/>
          </p:nvSpPr>
          <p:spPr>
            <a:xfrm>
              <a:off x="592145" y="953936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2" name="Google Shape;8462;p45"/>
            <p:cNvSpPr/>
            <p:nvPr/>
          </p:nvSpPr>
          <p:spPr>
            <a:xfrm>
              <a:off x="592201" y="953936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3" name="Google Shape;8463;p45"/>
            <p:cNvSpPr/>
            <p:nvPr/>
          </p:nvSpPr>
          <p:spPr>
            <a:xfrm>
              <a:off x="394239" y="115082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4" name="Google Shape;8464;p45"/>
            <p:cNvSpPr/>
            <p:nvPr/>
          </p:nvSpPr>
          <p:spPr>
            <a:xfrm>
              <a:off x="394352" y="1150828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45"/>
            <p:cNvSpPr/>
            <p:nvPr/>
          </p:nvSpPr>
          <p:spPr>
            <a:xfrm>
              <a:off x="234349" y="396375"/>
              <a:ext cx="393885" cy="393941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6" name="Google Shape;8466;p45"/>
            <p:cNvSpPr/>
            <p:nvPr/>
          </p:nvSpPr>
          <p:spPr>
            <a:xfrm>
              <a:off x="232378" y="394404"/>
              <a:ext cx="397827" cy="397883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7" name="Google Shape;8467;p45"/>
            <p:cNvSpPr/>
            <p:nvPr/>
          </p:nvSpPr>
          <p:spPr>
            <a:xfrm>
              <a:off x="197122" y="556097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45"/>
            <p:cNvSpPr/>
            <p:nvPr/>
          </p:nvSpPr>
          <p:spPr>
            <a:xfrm>
              <a:off x="197066" y="556097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9" name="Google Shape;8469;p45"/>
            <p:cNvSpPr/>
            <p:nvPr/>
          </p:nvSpPr>
          <p:spPr>
            <a:xfrm>
              <a:off x="591919" y="556097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0" name="Google Shape;8470;p45"/>
            <p:cNvSpPr/>
            <p:nvPr/>
          </p:nvSpPr>
          <p:spPr>
            <a:xfrm>
              <a:off x="591919" y="556097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1" name="Google Shape;8471;p45"/>
            <p:cNvSpPr/>
            <p:nvPr/>
          </p:nvSpPr>
          <p:spPr>
            <a:xfrm>
              <a:off x="394014" y="752989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45"/>
            <p:cNvSpPr/>
            <p:nvPr/>
          </p:nvSpPr>
          <p:spPr>
            <a:xfrm>
              <a:off x="394014" y="752989"/>
              <a:ext cx="74564" cy="74621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45"/>
            <p:cNvSpPr/>
            <p:nvPr/>
          </p:nvSpPr>
          <p:spPr>
            <a:xfrm>
              <a:off x="233842" y="1971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4" name="Google Shape;8474;p45"/>
            <p:cNvSpPr/>
            <p:nvPr/>
          </p:nvSpPr>
          <p:spPr>
            <a:xfrm>
              <a:off x="231928" y="0"/>
              <a:ext cx="397771" cy="39782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5" name="Google Shape;8475;p45"/>
            <p:cNvSpPr/>
            <p:nvPr/>
          </p:nvSpPr>
          <p:spPr>
            <a:xfrm>
              <a:off x="196616" y="161580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6" name="Google Shape;8476;p45"/>
            <p:cNvSpPr/>
            <p:nvPr/>
          </p:nvSpPr>
          <p:spPr>
            <a:xfrm>
              <a:off x="196672" y="161580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7" name="Google Shape;8477;p45"/>
            <p:cNvSpPr/>
            <p:nvPr/>
          </p:nvSpPr>
          <p:spPr>
            <a:xfrm>
              <a:off x="591412" y="16158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8" name="Google Shape;8478;p45"/>
            <p:cNvSpPr/>
            <p:nvPr/>
          </p:nvSpPr>
          <p:spPr>
            <a:xfrm>
              <a:off x="591412" y="16158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9" name="Google Shape;8479;p45"/>
            <p:cNvSpPr/>
            <p:nvPr/>
          </p:nvSpPr>
          <p:spPr>
            <a:xfrm>
              <a:off x="393507" y="358529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45"/>
            <p:cNvSpPr/>
            <p:nvPr/>
          </p:nvSpPr>
          <p:spPr>
            <a:xfrm>
              <a:off x="393563" y="358529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45"/>
            <p:cNvSpPr/>
            <p:nvPr/>
          </p:nvSpPr>
          <p:spPr>
            <a:xfrm>
              <a:off x="234011" y="2773274"/>
              <a:ext cx="393885" cy="393997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45"/>
            <p:cNvSpPr/>
            <p:nvPr/>
          </p:nvSpPr>
          <p:spPr>
            <a:xfrm>
              <a:off x="232153" y="2771472"/>
              <a:ext cx="397714" cy="39782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3" name="Google Shape;8483;p45"/>
            <p:cNvSpPr/>
            <p:nvPr/>
          </p:nvSpPr>
          <p:spPr>
            <a:xfrm>
              <a:off x="196728" y="293305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4" name="Google Shape;8484;p45"/>
            <p:cNvSpPr/>
            <p:nvPr/>
          </p:nvSpPr>
          <p:spPr>
            <a:xfrm>
              <a:off x="196728" y="293305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45"/>
            <p:cNvSpPr/>
            <p:nvPr/>
          </p:nvSpPr>
          <p:spPr>
            <a:xfrm>
              <a:off x="591525" y="293305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6" name="Google Shape;8486;p45"/>
            <p:cNvSpPr/>
            <p:nvPr/>
          </p:nvSpPr>
          <p:spPr>
            <a:xfrm>
              <a:off x="591581" y="293305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7" name="Google Shape;8487;p45"/>
            <p:cNvSpPr/>
            <p:nvPr/>
          </p:nvSpPr>
          <p:spPr>
            <a:xfrm>
              <a:off x="393620" y="3129944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45"/>
            <p:cNvSpPr/>
            <p:nvPr/>
          </p:nvSpPr>
          <p:spPr>
            <a:xfrm>
              <a:off x="393620" y="3129944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45"/>
            <p:cNvSpPr/>
            <p:nvPr/>
          </p:nvSpPr>
          <p:spPr>
            <a:xfrm>
              <a:off x="233561" y="2378927"/>
              <a:ext cx="393885" cy="393885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0" name="Google Shape;8490;p45"/>
            <p:cNvSpPr/>
            <p:nvPr/>
          </p:nvSpPr>
          <p:spPr>
            <a:xfrm>
              <a:off x="231590" y="2377012"/>
              <a:ext cx="397771" cy="397714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1" name="Google Shape;8491;p45"/>
            <p:cNvSpPr/>
            <p:nvPr/>
          </p:nvSpPr>
          <p:spPr>
            <a:xfrm>
              <a:off x="196278" y="2538592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45"/>
            <p:cNvSpPr/>
            <p:nvPr/>
          </p:nvSpPr>
          <p:spPr>
            <a:xfrm>
              <a:off x="196334" y="2538592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3" name="Google Shape;8493;p45"/>
            <p:cNvSpPr/>
            <p:nvPr/>
          </p:nvSpPr>
          <p:spPr>
            <a:xfrm>
              <a:off x="591075" y="253859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4" name="Google Shape;8494;p45"/>
            <p:cNvSpPr/>
            <p:nvPr/>
          </p:nvSpPr>
          <p:spPr>
            <a:xfrm>
              <a:off x="591075" y="253859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5" name="Google Shape;8495;p45"/>
            <p:cNvSpPr/>
            <p:nvPr/>
          </p:nvSpPr>
          <p:spPr>
            <a:xfrm>
              <a:off x="393169" y="2735540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45"/>
            <p:cNvSpPr/>
            <p:nvPr/>
          </p:nvSpPr>
          <p:spPr>
            <a:xfrm>
              <a:off x="393225" y="2735540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45"/>
            <p:cNvSpPr/>
            <p:nvPr/>
          </p:nvSpPr>
          <p:spPr>
            <a:xfrm>
              <a:off x="233279" y="1981031"/>
              <a:ext cx="393885" cy="393941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45"/>
            <p:cNvSpPr/>
            <p:nvPr/>
          </p:nvSpPr>
          <p:spPr>
            <a:xfrm>
              <a:off x="231421" y="1979172"/>
              <a:ext cx="397714" cy="397771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45"/>
            <p:cNvSpPr/>
            <p:nvPr/>
          </p:nvSpPr>
          <p:spPr>
            <a:xfrm>
              <a:off x="195996" y="2140696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0" name="Google Shape;8500;p45"/>
            <p:cNvSpPr/>
            <p:nvPr/>
          </p:nvSpPr>
          <p:spPr>
            <a:xfrm>
              <a:off x="195996" y="2140696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1" name="Google Shape;8501;p45"/>
            <p:cNvSpPr/>
            <p:nvPr/>
          </p:nvSpPr>
          <p:spPr>
            <a:xfrm>
              <a:off x="590793" y="2140696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2" name="Google Shape;8502;p45"/>
            <p:cNvSpPr/>
            <p:nvPr/>
          </p:nvSpPr>
          <p:spPr>
            <a:xfrm>
              <a:off x="590849" y="2140696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3" name="Google Shape;8503;p45"/>
            <p:cNvSpPr/>
            <p:nvPr/>
          </p:nvSpPr>
          <p:spPr>
            <a:xfrm>
              <a:off x="392944" y="2337645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45"/>
            <p:cNvSpPr/>
            <p:nvPr/>
          </p:nvSpPr>
          <p:spPr>
            <a:xfrm>
              <a:off x="392944" y="2337645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45"/>
            <p:cNvSpPr/>
            <p:nvPr/>
          </p:nvSpPr>
          <p:spPr>
            <a:xfrm>
              <a:off x="232772" y="1586571"/>
              <a:ext cx="393997" cy="393885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45"/>
            <p:cNvSpPr/>
            <p:nvPr/>
          </p:nvSpPr>
          <p:spPr>
            <a:xfrm>
              <a:off x="230801" y="1584712"/>
              <a:ext cx="397883" cy="397771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7" name="Google Shape;8507;p45"/>
            <p:cNvSpPr/>
            <p:nvPr/>
          </p:nvSpPr>
          <p:spPr>
            <a:xfrm>
              <a:off x="195489" y="1746292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8" name="Google Shape;8508;p45"/>
            <p:cNvSpPr/>
            <p:nvPr/>
          </p:nvSpPr>
          <p:spPr>
            <a:xfrm>
              <a:off x="195545" y="1746292"/>
              <a:ext cx="74621" cy="74508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45"/>
            <p:cNvSpPr/>
            <p:nvPr/>
          </p:nvSpPr>
          <p:spPr>
            <a:xfrm>
              <a:off x="590399" y="174629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0" name="Google Shape;8510;p45"/>
            <p:cNvSpPr/>
            <p:nvPr/>
          </p:nvSpPr>
          <p:spPr>
            <a:xfrm>
              <a:off x="590399" y="1746292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1" name="Google Shape;8511;p45"/>
            <p:cNvSpPr/>
            <p:nvPr/>
          </p:nvSpPr>
          <p:spPr>
            <a:xfrm>
              <a:off x="392437" y="1943184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2" name="Google Shape;8512;p45"/>
            <p:cNvSpPr/>
            <p:nvPr/>
          </p:nvSpPr>
          <p:spPr>
            <a:xfrm>
              <a:off x="392493" y="1943184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45"/>
            <p:cNvSpPr/>
            <p:nvPr/>
          </p:nvSpPr>
          <p:spPr>
            <a:xfrm>
              <a:off x="235250" y="4357986"/>
              <a:ext cx="393885" cy="393941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45"/>
            <p:cNvSpPr/>
            <p:nvPr/>
          </p:nvSpPr>
          <p:spPr>
            <a:xfrm>
              <a:off x="233223" y="4356128"/>
              <a:ext cx="397827" cy="397714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45"/>
            <p:cNvSpPr/>
            <p:nvPr/>
          </p:nvSpPr>
          <p:spPr>
            <a:xfrm>
              <a:off x="197855" y="4517708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6" name="Google Shape;8516;p45"/>
            <p:cNvSpPr/>
            <p:nvPr/>
          </p:nvSpPr>
          <p:spPr>
            <a:xfrm>
              <a:off x="197967" y="451770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7" name="Google Shape;8517;p45"/>
            <p:cNvSpPr/>
            <p:nvPr/>
          </p:nvSpPr>
          <p:spPr>
            <a:xfrm>
              <a:off x="592764" y="451770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8" name="Google Shape;8518;p45"/>
            <p:cNvSpPr/>
            <p:nvPr/>
          </p:nvSpPr>
          <p:spPr>
            <a:xfrm>
              <a:off x="592764" y="4517708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9" name="Google Shape;8519;p45"/>
            <p:cNvSpPr/>
            <p:nvPr/>
          </p:nvSpPr>
          <p:spPr>
            <a:xfrm>
              <a:off x="394802" y="4714656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0" name="Google Shape;8520;p45"/>
            <p:cNvSpPr/>
            <p:nvPr/>
          </p:nvSpPr>
          <p:spPr>
            <a:xfrm>
              <a:off x="397228" y="4714656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45"/>
            <p:cNvSpPr/>
            <p:nvPr/>
          </p:nvSpPr>
          <p:spPr>
            <a:xfrm>
              <a:off x="234687" y="3963526"/>
              <a:ext cx="393941" cy="393885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2" name="Google Shape;8522;p45"/>
            <p:cNvSpPr/>
            <p:nvPr/>
          </p:nvSpPr>
          <p:spPr>
            <a:xfrm>
              <a:off x="232772" y="3961611"/>
              <a:ext cx="397771" cy="397771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3" name="Google Shape;8523;p45"/>
            <p:cNvSpPr/>
            <p:nvPr/>
          </p:nvSpPr>
          <p:spPr>
            <a:xfrm>
              <a:off x="197460" y="4123191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45"/>
            <p:cNvSpPr/>
            <p:nvPr/>
          </p:nvSpPr>
          <p:spPr>
            <a:xfrm>
              <a:off x="197460" y="4123191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45"/>
            <p:cNvSpPr/>
            <p:nvPr/>
          </p:nvSpPr>
          <p:spPr>
            <a:xfrm>
              <a:off x="592257" y="4123191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6" name="Google Shape;8526;p45"/>
            <p:cNvSpPr/>
            <p:nvPr/>
          </p:nvSpPr>
          <p:spPr>
            <a:xfrm>
              <a:off x="592257" y="4123191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7" name="Google Shape;8527;p45"/>
            <p:cNvSpPr/>
            <p:nvPr/>
          </p:nvSpPr>
          <p:spPr>
            <a:xfrm>
              <a:off x="394408" y="4320140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8" name="Google Shape;8528;p45"/>
            <p:cNvSpPr/>
            <p:nvPr/>
          </p:nvSpPr>
          <p:spPr>
            <a:xfrm>
              <a:off x="394408" y="4320140"/>
              <a:ext cx="74508" cy="74564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45"/>
            <p:cNvSpPr/>
            <p:nvPr/>
          </p:nvSpPr>
          <p:spPr>
            <a:xfrm>
              <a:off x="234462" y="3565630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45"/>
            <p:cNvSpPr/>
            <p:nvPr/>
          </p:nvSpPr>
          <p:spPr>
            <a:xfrm>
              <a:off x="232491" y="3563828"/>
              <a:ext cx="397771" cy="397771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45"/>
            <p:cNvSpPr/>
            <p:nvPr/>
          </p:nvSpPr>
          <p:spPr>
            <a:xfrm>
              <a:off x="197179" y="372535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45"/>
            <p:cNvSpPr/>
            <p:nvPr/>
          </p:nvSpPr>
          <p:spPr>
            <a:xfrm>
              <a:off x="197235" y="372535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3" name="Google Shape;8533;p45"/>
            <p:cNvSpPr/>
            <p:nvPr/>
          </p:nvSpPr>
          <p:spPr>
            <a:xfrm>
              <a:off x="592032" y="372535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4" name="Google Shape;8534;p45"/>
            <p:cNvSpPr/>
            <p:nvPr/>
          </p:nvSpPr>
          <p:spPr>
            <a:xfrm>
              <a:off x="592032" y="3725352"/>
              <a:ext cx="74564" cy="74564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45"/>
            <p:cNvSpPr/>
            <p:nvPr/>
          </p:nvSpPr>
          <p:spPr>
            <a:xfrm>
              <a:off x="394183" y="3922300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45"/>
            <p:cNvSpPr/>
            <p:nvPr/>
          </p:nvSpPr>
          <p:spPr>
            <a:xfrm>
              <a:off x="394183" y="3922300"/>
              <a:ext cx="74508" cy="74508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45"/>
            <p:cNvSpPr/>
            <p:nvPr/>
          </p:nvSpPr>
          <p:spPr>
            <a:xfrm>
              <a:off x="233955" y="3171170"/>
              <a:ext cx="393941" cy="393941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8" name="Google Shape;8538;p45"/>
            <p:cNvSpPr/>
            <p:nvPr/>
          </p:nvSpPr>
          <p:spPr>
            <a:xfrm>
              <a:off x="232040" y="3169311"/>
              <a:ext cx="397714" cy="397771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9" name="Google Shape;8539;p45"/>
            <p:cNvSpPr/>
            <p:nvPr/>
          </p:nvSpPr>
          <p:spPr>
            <a:xfrm>
              <a:off x="196728" y="3330948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45"/>
            <p:cNvSpPr/>
            <p:nvPr/>
          </p:nvSpPr>
          <p:spPr>
            <a:xfrm>
              <a:off x="196728" y="3330948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1" name="Google Shape;8541;p45"/>
            <p:cNvSpPr/>
            <p:nvPr/>
          </p:nvSpPr>
          <p:spPr>
            <a:xfrm>
              <a:off x="591525" y="3330948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2" name="Google Shape;8542;p45"/>
            <p:cNvSpPr/>
            <p:nvPr/>
          </p:nvSpPr>
          <p:spPr>
            <a:xfrm>
              <a:off x="591581" y="3330948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3" name="Google Shape;8543;p45"/>
            <p:cNvSpPr/>
            <p:nvPr/>
          </p:nvSpPr>
          <p:spPr>
            <a:xfrm>
              <a:off x="393620" y="352784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45"/>
            <p:cNvSpPr/>
            <p:nvPr/>
          </p:nvSpPr>
          <p:spPr>
            <a:xfrm>
              <a:off x="393620" y="352784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45"/>
            <p:cNvSpPr/>
            <p:nvPr/>
          </p:nvSpPr>
          <p:spPr>
            <a:xfrm>
              <a:off x="38464" y="4951318"/>
              <a:ext cx="397714" cy="397714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6" name="Google Shape;8546;p45"/>
            <p:cNvSpPr/>
            <p:nvPr/>
          </p:nvSpPr>
          <p:spPr>
            <a:xfrm>
              <a:off x="3096" y="5112898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7" name="Google Shape;8547;p45"/>
            <p:cNvSpPr/>
            <p:nvPr/>
          </p:nvSpPr>
          <p:spPr>
            <a:xfrm>
              <a:off x="3096" y="5112898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45"/>
            <p:cNvSpPr/>
            <p:nvPr/>
          </p:nvSpPr>
          <p:spPr>
            <a:xfrm>
              <a:off x="395527" y="5109181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9" name="Google Shape;8549;p45"/>
            <p:cNvSpPr/>
            <p:nvPr/>
          </p:nvSpPr>
          <p:spPr>
            <a:xfrm>
              <a:off x="395640" y="5109181"/>
              <a:ext cx="74564" cy="74508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0" name="Google Shape;8550;p45"/>
            <p:cNvSpPr/>
            <p:nvPr/>
          </p:nvSpPr>
          <p:spPr>
            <a:xfrm>
              <a:off x="1487" y="-32095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1" name="Google Shape;8551;p45"/>
            <p:cNvSpPr/>
            <p:nvPr/>
          </p:nvSpPr>
          <p:spPr>
            <a:xfrm>
              <a:off x="1487" y="-32095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45"/>
            <p:cNvSpPr/>
            <p:nvPr/>
          </p:nvSpPr>
          <p:spPr>
            <a:xfrm>
              <a:off x="394550" y="-3372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45"/>
            <p:cNvSpPr/>
            <p:nvPr/>
          </p:nvSpPr>
          <p:spPr>
            <a:xfrm>
              <a:off x="394550" y="-33720"/>
              <a:ext cx="74621" cy="74564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54" name="Google Shape;8554;p45"/>
          <p:cNvSpPr/>
          <p:nvPr/>
        </p:nvSpPr>
        <p:spPr>
          <a:xfrm rot="5400000">
            <a:off x="5427881" y="-25269"/>
            <a:ext cx="419748" cy="419748"/>
          </a:xfrm>
          <a:custGeom>
            <a:rect b="b" l="l" r="r" t="t"/>
            <a:pathLst>
              <a:path extrusionOk="0" h="7062" w="7062">
                <a:moveTo>
                  <a:pt x="3531" y="69"/>
                </a:moveTo>
                <a:lnTo>
                  <a:pt x="6992" y="3531"/>
                </a:lnTo>
                <a:lnTo>
                  <a:pt x="3531" y="6993"/>
                </a:lnTo>
                <a:lnTo>
                  <a:pt x="69" y="3531"/>
                </a:lnTo>
                <a:lnTo>
                  <a:pt x="3531" y="69"/>
                </a:lnTo>
                <a:close/>
                <a:moveTo>
                  <a:pt x="3531" y="1"/>
                </a:moveTo>
                <a:lnTo>
                  <a:pt x="18" y="3516"/>
                </a:lnTo>
                <a:lnTo>
                  <a:pt x="0" y="3532"/>
                </a:lnTo>
                <a:lnTo>
                  <a:pt x="3514" y="7045"/>
                </a:lnTo>
                <a:lnTo>
                  <a:pt x="3531" y="7062"/>
                </a:lnTo>
                <a:lnTo>
                  <a:pt x="7045" y="3549"/>
                </a:lnTo>
                <a:lnTo>
                  <a:pt x="7061" y="3532"/>
                </a:lnTo>
                <a:lnTo>
                  <a:pt x="3547" y="17"/>
                </a:lnTo>
                <a:lnTo>
                  <a:pt x="35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5" name="Google Shape;8555;p45"/>
          <p:cNvSpPr/>
          <p:nvPr/>
        </p:nvSpPr>
        <p:spPr>
          <a:xfrm rot="5400000">
            <a:off x="5602354" y="351605"/>
            <a:ext cx="78695" cy="78636"/>
          </a:xfrm>
          <a:custGeom>
            <a:rect b="b" l="l" r="r" t="t"/>
            <a:pathLst>
              <a:path extrusionOk="0" h="1323" w="1324">
                <a:moveTo>
                  <a:pt x="0" y="0"/>
                </a:moveTo>
                <a:cubicBezTo>
                  <a:pt x="0" y="0"/>
                  <a:pt x="37" y="129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89" y="964"/>
                  <a:pt x="878" y="1109"/>
                  <a:pt x="1038" y="1195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8" y="1194"/>
                  <a:pt x="1196" y="1038"/>
                </a:cubicBezTo>
                <a:cubicBezTo>
                  <a:pt x="1109" y="875"/>
                  <a:pt x="966" y="689"/>
                  <a:pt x="801" y="524"/>
                </a:cubicBezTo>
                <a:cubicBezTo>
                  <a:pt x="635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6" name="Google Shape;8556;p45"/>
          <p:cNvSpPr/>
          <p:nvPr/>
        </p:nvSpPr>
        <p:spPr>
          <a:xfrm rot="5400000">
            <a:off x="5602354" y="351724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lnTo>
                  <a:pt x="1323" y="0"/>
                </a:lnTo>
                <a:cubicBezTo>
                  <a:pt x="1323" y="0"/>
                  <a:pt x="1194" y="36"/>
                  <a:pt x="1037" y="128"/>
                </a:cubicBezTo>
                <a:cubicBezTo>
                  <a:pt x="877" y="215"/>
                  <a:pt x="690" y="359"/>
                  <a:pt x="523" y="524"/>
                </a:cubicBezTo>
                <a:cubicBezTo>
                  <a:pt x="358" y="689"/>
                  <a:pt x="214" y="876"/>
                  <a:pt x="127" y="1038"/>
                </a:cubicBezTo>
                <a:cubicBezTo>
                  <a:pt x="35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5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7" name="Google Shape;8557;p45"/>
          <p:cNvSpPr/>
          <p:nvPr/>
        </p:nvSpPr>
        <p:spPr>
          <a:xfrm rot="5400000">
            <a:off x="8941731" y="-63299"/>
            <a:ext cx="78695" cy="78695"/>
          </a:xfrm>
          <a:custGeom>
            <a:rect b="b" l="l" r="r" t="t"/>
            <a:pathLst>
              <a:path extrusionOk="0" h="1324" w="1324">
                <a:moveTo>
                  <a:pt x="0" y="1"/>
                </a:moveTo>
                <a:cubicBezTo>
                  <a:pt x="0" y="1"/>
                  <a:pt x="36" y="130"/>
                  <a:pt x="128" y="286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90" y="965"/>
                  <a:pt x="877" y="1108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9"/>
                </a:cubicBezTo>
                <a:cubicBezTo>
                  <a:pt x="1108" y="876"/>
                  <a:pt x="966" y="690"/>
                  <a:pt x="800" y="524"/>
                </a:cubicBezTo>
                <a:cubicBezTo>
                  <a:pt x="634" y="360"/>
                  <a:pt x="447" y="216"/>
                  <a:pt x="285" y="128"/>
                </a:cubicBezTo>
                <a:cubicBezTo>
                  <a:pt x="129" y="37"/>
                  <a:pt x="1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8" name="Google Shape;8558;p45"/>
          <p:cNvSpPr/>
          <p:nvPr/>
        </p:nvSpPr>
        <p:spPr>
          <a:xfrm rot="5400000">
            <a:off x="8941731" y="-63299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4" y="38"/>
                  <a:pt x="1038" y="128"/>
                </a:cubicBezTo>
                <a:cubicBezTo>
                  <a:pt x="877" y="216"/>
                  <a:pt x="690" y="360"/>
                  <a:pt x="524" y="524"/>
                </a:cubicBezTo>
                <a:cubicBezTo>
                  <a:pt x="359" y="690"/>
                  <a:pt x="215" y="877"/>
                  <a:pt x="128" y="1039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5" y="1196"/>
                </a:cubicBezTo>
                <a:cubicBezTo>
                  <a:pt x="448" y="1108"/>
                  <a:pt x="634" y="967"/>
                  <a:pt x="800" y="800"/>
                </a:cubicBezTo>
                <a:cubicBezTo>
                  <a:pt x="964" y="634"/>
                  <a:pt x="1108" y="447"/>
                  <a:pt x="1195" y="286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9" name="Google Shape;8559;p45"/>
          <p:cNvSpPr/>
          <p:nvPr/>
        </p:nvSpPr>
        <p:spPr>
          <a:xfrm rot="5400000">
            <a:off x="7308645" y="-232938"/>
            <a:ext cx="415706" cy="415706"/>
          </a:xfrm>
          <a:custGeom>
            <a:rect b="b" l="l" r="r" t="t"/>
            <a:pathLst>
              <a:path extrusionOk="0" h="6994" w="6994">
                <a:moveTo>
                  <a:pt x="3497" y="0"/>
                </a:moveTo>
                <a:lnTo>
                  <a:pt x="1" y="3497"/>
                </a:lnTo>
                <a:lnTo>
                  <a:pt x="3497" y="6993"/>
                </a:lnTo>
                <a:lnTo>
                  <a:pt x="6994" y="3497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0" name="Google Shape;8560;p45"/>
          <p:cNvSpPr/>
          <p:nvPr/>
        </p:nvSpPr>
        <p:spPr>
          <a:xfrm rot="5400000">
            <a:off x="7306505" y="-235019"/>
            <a:ext cx="419748" cy="419866"/>
          </a:xfrm>
          <a:custGeom>
            <a:rect b="b" l="l" r="r" t="t"/>
            <a:pathLst>
              <a:path extrusionOk="0" h="7064" w="7062">
                <a:moveTo>
                  <a:pt x="3531" y="70"/>
                </a:moveTo>
                <a:lnTo>
                  <a:pt x="6993" y="3532"/>
                </a:lnTo>
                <a:lnTo>
                  <a:pt x="3531" y="6994"/>
                </a:lnTo>
                <a:lnTo>
                  <a:pt x="70" y="3532"/>
                </a:lnTo>
                <a:lnTo>
                  <a:pt x="3531" y="70"/>
                </a:lnTo>
                <a:close/>
                <a:moveTo>
                  <a:pt x="3531" y="0"/>
                </a:moveTo>
                <a:lnTo>
                  <a:pt x="18" y="3515"/>
                </a:lnTo>
                <a:lnTo>
                  <a:pt x="1" y="3532"/>
                </a:lnTo>
                <a:lnTo>
                  <a:pt x="3515" y="7046"/>
                </a:lnTo>
                <a:lnTo>
                  <a:pt x="3531" y="7063"/>
                </a:lnTo>
                <a:lnTo>
                  <a:pt x="7045" y="3547"/>
                </a:lnTo>
                <a:lnTo>
                  <a:pt x="7062" y="3531"/>
                </a:lnTo>
                <a:lnTo>
                  <a:pt x="3548" y="17"/>
                </a:lnTo>
                <a:lnTo>
                  <a:pt x="35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1" name="Google Shape;8561;p45"/>
          <p:cNvSpPr/>
          <p:nvPr/>
        </p:nvSpPr>
        <p:spPr>
          <a:xfrm rot="5400000">
            <a:off x="7477115" y="-272317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7" y="129"/>
                  <a:pt x="128" y="287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5"/>
                  <a:pt x="878" y="1109"/>
                  <a:pt x="1038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8"/>
                </a:cubicBezTo>
                <a:cubicBezTo>
                  <a:pt x="1109" y="876"/>
                  <a:pt x="966" y="690"/>
                  <a:pt x="800" y="524"/>
                </a:cubicBezTo>
                <a:cubicBezTo>
                  <a:pt x="634" y="360"/>
                  <a:pt x="447" y="216"/>
                  <a:pt x="286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2" name="Google Shape;8562;p45"/>
          <p:cNvSpPr/>
          <p:nvPr/>
        </p:nvSpPr>
        <p:spPr>
          <a:xfrm rot="5400000">
            <a:off x="7477115" y="-272317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4" y="37"/>
                  <a:pt x="1038" y="128"/>
                </a:cubicBezTo>
                <a:cubicBezTo>
                  <a:pt x="878" y="216"/>
                  <a:pt x="689" y="360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7"/>
                </a:cubicBezTo>
                <a:cubicBezTo>
                  <a:pt x="448" y="1109"/>
                  <a:pt x="634" y="966"/>
                  <a:pt x="800" y="801"/>
                </a:cubicBezTo>
                <a:cubicBezTo>
                  <a:pt x="965" y="634"/>
                  <a:pt x="1109" y="447"/>
                  <a:pt x="1196" y="287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3" name="Google Shape;8563;p45"/>
          <p:cNvSpPr/>
          <p:nvPr/>
        </p:nvSpPr>
        <p:spPr>
          <a:xfrm rot="5400000">
            <a:off x="7477056" y="144352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9" y="129"/>
                  <a:pt x="129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5"/>
                  <a:pt x="878" y="1109"/>
                  <a:pt x="1039" y="1197"/>
                </a:cubicBezTo>
                <a:cubicBezTo>
                  <a:pt x="1196" y="1287"/>
                  <a:pt x="1325" y="1323"/>
                  <a:pt x="1325" y="1323"/>
                </a:cubicBezTo>
                <a:cubicBezTo>
                  <a:pt x="1325" y="1323"/>
                  <a:pt x="1289" y="1195"/>
                  <a:pt x="1197" y="1038"/>
                </a:cubicBezTo>
                <a:cubicBezTo>
                  <a:pt x="1110" y="876"/>
                  <a:pt x="967" y="690"/>
                  <a:pt x="801" y="524"/>
                </a:cubicBezTo>
                <a:cubicBezTo>
                  <a:pt x="636" y="360"/>
                  <a:pt x="447" y="216"/>
                  <a:pt x="287" y="128"/>
                </a:cubicBezTo>
                <a:cubicBezTo>
                  <a:pt x="130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4" name="Google Shape;8564;p45"/>
          <p:cNvSpPr/>
          <p:nvPr/>
        </p:nvSpPr>
        <p:spPr>
          <a:xfrm rot="5400000">
            <a:off x="7477086" y="144441"/>
            <a:ext cx="78695" cy="78695"/>
          </a:xfrm>
          <a:custGeom>
            <a:rect b="b" l="l" r="r" t="t"/>
            <a:pathLst>
              <a:path extrusionOk="0" h="1324" w="1324">
                <a:moveTo>
                  <a:pt x="1324" y="1"/>
                </a:moveTo>
                <a:cubicBezTo>
                  <a:pt x="1324" y="1"/>
                  <a:pt x="1195" y="37"/>
                  <a:pt x="1038" y="128"/>
                </a:cubicBezTo>
                <a:cubicBezTo>
                  <a:pt x="877" y="216"/>
                  <a:pt x="690" y="360"/>
                  <a:pt x="523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7"/>
                </a:cubicBezTo>
                <a:cubicBezTo>
                  <a:pt x="447" y="1109"/>
                  <a:pt x="635" y="966"/>
                  <a:pt x="800" y="801"/>
                </a:cubicBezTo>
                <a:cubicBezTo>
                  <a:pt x="965" y="634"/>
                  <a:pt x="1109" y="447"/>
                  <a:pt x="1196" y="287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5" name="Google Shape;8565;p45"/>
          <p:cNvSpPr/>
          <p:nvPr/>
        </p:nvSpPr>
        <p:spPr>
          <a:xfrm rot="5400000">
            <a:off x="7269256" y="-64458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8" y="129"/>
                  <a:pt x="128" y="286"/>
                </a:cubicBezTo>
                <a:cubicBezTo>
                  <a:pt x="216" y="447"/>
                  <a:pt x="360" y="634"/>
                  <a:pt x="524" y="800"/>
                </a:cubicBezTo>
                <a:cubicBezTo>
                  <a:pt x="690" y="965"/>
                  <a:pt x="878" y="1109"/>
                  <a:pt x="1039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7" y="1038"/>
                </a:cubicBezTo>
                <a:cubicBezTo>
                  <a:pt x="1110" y="875"/>
                  <a:pt x="967" y="689"/>
                  <a:pt x="801" y="524"/>
                </a:cubicBezTo>
                <a:cubicBezTo>
                  <a:pt x="634" y="359"/>
                  <a:pt x="447" y="215"/>
                  <a:pt x="287" y="128"/>
                </a:cubicBezTo>
                <a:cubicBezTo>
                  <a:pt x="130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6" name="Google Shape;8566;p45"/>
          <p:cNvSpPr/>
          <p:nvPr/>
        </p:nvSpPr>
        <p:spPr>
          <a:xfrm rot="5400000">
            <a:off x="7269226" y="-64369"/>
            <a:ext cx="78755" cy="78636"/>
          </a:xfrm>
          <a:custGeom>
            <a:rect b="b" l="l" r="r" t="t"/>
            <a:pathLst>
              <a:path extrusionOk="0" h="1323" w="1325">
                <a:moveTo>
                  <a:pt x="1325" y="0"/>
                </a:moveTo>
                <a:lnTo>
                  <a:pt x="1325" y="0"/>
                </a:lnTo>
                <a:cubicBezTo>
                  <a:pt x="1324" y="0"/>
                  <a:pt x="1194" y="37"/>
                  <a:pt x="1039" y="128"/>
                </a:cubicBezTo>
                <a:cubicBezTo>
                  <a:pt x="878" y="215"/>
                  <a:pt x="690" y="359"/>
                  <a:pt x="524" y="524"/>
                </a:cubicBezTo>
                <a:cubicBezTo>
                  <a:pt x="360" y="689"/>
                  <a:pt x="216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30" y="1287"/>
                  <a:pt x="287" y="1196"/>
                </a:cubicBezTo>
                <a:cubicBezTo>
                  <a:pt x="448" y="1109"/>
                  <a:pt x="634" y="966"/>
                  <a:pt x="801" y="800"/>
                </a:cubicBezTo>
                <a:cubicBezTo>
                  <a:pt x="966" y="634"/>
                  <a:pt x="1110" y="447"/>
                  <a:pt x="1197" y="286"/>
                </a:cubicBezTo>
                <a:cubicBezTo>
                  <a:pt x="1289" y="129"/>
                  <a:pt x="1325" y="0"/>
                  <a:pt x="1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7" name="Google Shape;8567;p45"/>
          <p:cNvSpPr/>
          <p:nvPr/>
        </p:nvSpPr>
        <p:spPr>
          <a:xfrm rot="5400000">
            <a:off x="7724899" y="-233473"/>
            <a:ext cx="415765" cy="415765"/>
          </a:xfrm>
          <a:custGeom>
            <a:rect b="b" l="l" r="r" t="t"/>
            <a:pathLst>
              <a:path extrusionOk="0" h="6995" w="6995">
                <a:moveTo>
                  <a:pt x="3498" y="1"/>
                </a:moveTo>
                <a:lnTo>
                  <a:pt x="0" y="3498"/>
                </a:lnTo>
                <a:lnTo>
                  <a:pt x="3498" y="6995"/>
                </a:lnTo>
                <a:lnTo>
                  <a:pt x="6995" y="3498"/>
                </a:lnTo>
                <a:lnTo>
                  <a:pt x="34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8" name="Google Shape;8568;p45"/>
          <p:cNvSpPr/>
          <p:nvPr/>
        </p:nvSpPr>
        <p:spPr>
          <a:xfrm rot="5400000">
            <a:off x="7722819" y="-235494"/>
            <a:ext cx="419867" cy="419748"/>
          </a:xfrm>
          <a:custGeom>
            <a:rect b="b" l="l" r="r" t="t"/>
            <a:pathLst>
              <a:path extrusionOk="0" h="7062" w="7064">
                <a:moveTo>
                  <a:pt x="3532" y="69"/>
                </a:moveTo>
                <a:lnTo>
                  <a:pt x="6994" y="3531"/>
                </a:lnTo>
                <a:lnTo>
                  <a:pt x="3532" y="6993"/>
                </a:lnTo>
                <a:lnTo>
                  <a:pt x="70" y="3531"/>
                </a:lnTo>
                <a:lnTo>
                  <a:pt x="3532" y="69"/>
                </a:lnTo>
                <a:close/>
                <a:moveTo>
                  <a:pt x="3532" y="1"/>
                </a:moveTo>
                <a:lnTo>
                  <a:pt x="18" y="3516"/>
                </a:lnTo>
                <a:lnTo>
                  <a:pt x="0" y="3532"/>
                </a:lnTo>
                <a:lnTo>
                  <a:pt x="3516" y="7045"/>
                </a:lnTo>
                <a:lnTo>
                  <a:pt x="3532" y="7062"/>
                </a:lnTo>
                <a:lnTo>
                  <a:pt x="7047" y="3548"/>
                </a:lnTo>
                <a:lnTo>
                  <a:pt x="7064" y="3531"/>
                </a:lnTo>
                <a:lnTo>
                  <a:pt x="3548" y="17"/>
                </a:lnTo>
                <a:lnTo>
                  <a:pt x="35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9" name="Google Shape;8569;p45"/>
          <p:cNvSpPr/>
          <p:nvPr/>
        </p:nvSpPr>
        <p:spPr>
          <a:xfrm rot="5400000">
            <a:off x="7893399" y="-272703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cubicBezTo>
                  <a:pt x="0" y="0"/>
                  <a:pt x="36" y="129"/>
                  <a:pt x="127" y="286"/>
                </a:cubicBezTo>
                <a:cubicBezTo>
                  <a:pt x="214" y="446"/>
                  <a:pt x="358" y="634"/>
                  <a:pt x="523" y="800"/>
                </a:cubicBezTo>
                <a:cubicBezTo>
                  <a:pt x="688" y="965"/>
                  <a:pt x="876" y="1109"/>
                  <a:pt x="1037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5" y="1038"/>
                </a:cubicBezTo>
                <a:cubicBezTo>
                  <a:pt x="1108" y="875"/>
                  <a:pt x="965" y="689"/>
                  <a:pt x="799" y="524"/>
                </a:cubicBezTo>
                <a:cubicBezTo>
                  <a:pt x="634" y="359"/>
                  <a:pt x="445" y="215"/>
                  <a:pt x="285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0" name="Google Shape;8570;p45"/>
          <p:cNvSpPr/>
          <p:nvPr/>
        </p:nvSpPr>
        <p:spPr>
          <a:xfrm rot="5400000">
            <a:off x="7893399" y="-272703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6"/>
                  <a:pt x="1037" y="128"/>
                </a:cubicBezTo>
                <a:cubicBezTo>
                  <a:pt x="876" y="215"/>
                  <a:pt x="688" y="359"/>
                  <a:pt x="523" y="524"/>
                </a:cubicBezTo>
                <a:cubicBezTo>
                  <a:pt x="358" y="689"/>
                  <a:pt x="214" y="877"/>
                  <a:pt x="127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6"/>
                </a:cubicBezTo>
                <a:cubicBezTo>
                  <a:pt x="448" y="1109"/>
                  <a:pt x="634" y="966"/>
                  <a:pt x="799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1" name="Google Shape;8571;p45"/>
          <p:cNvSpPr/>
          <p:nvPr/>
        </p:nvSpPr>
        <p:spPr>
          <a:xfrm rot="5400000">
            <a:off x="7893369" y="143936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7" y="129"/>
                  <a:pt x="128" y="286"/>
                </a:cubicBezTo>
                <a:cubicBezTo>
                  <a:pt x="216" y="446"/>
                  <a:pt x="360" y="634"/>
                  <a:pt x="524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5"/>
                  <a:pt x="966" y="689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2" name="Google Shape;8572;p45"/>
          <p:cNvSpPr/>
          <p:nvPr/>
        </p:nvSpPr>
        <p:spPr>
          <a:xfrm rot="5400000">
            <a:off x="7893369" y="143936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lnTo>
                  <a:pt x="1323" y="0"/>
                </a:lnTo>
                <a:cubicBezTo>
                  <a:pt x="1323" y="0"/>
                  <a:pt x="1195" y="36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89"/>
                  <a:pt x="216" y="877"/>
                  <a:pt x="127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6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3" name="Google Shape;8573;p45"/>
          <p:cNvSpPr/>
          <p:nvPr/>
        </p:nvSpPr>
        <p:spPr>
          <a:xfrm rot="5400000">
            <a:off x="7685540" y="-64904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lnTo>
                  <a:pt x="1" y="1"/>
                </a:lnTo>
                <a:cubicBezTo>
                  <a:pt x="1" y="1"/>
                  <a:pt x="37" y="129"/>
                  <a:pt x="127" y="287"/>
                </a:cubicBezTo>
                <a:cubicBezTo>
                  <a:pt x="215" y="447"/>
                  <a:pt x="359" y="634"/>
                  <a:pt x="523" y="801"/>
                </a:cubicBezTo>
                <a:cubicBezTo>
                  <a:pt x="690" y="965"/>
                  <a:pt x="877" y="1109"/>
                  <a:pt x="1037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8"/>
                </a:cubicBezTo>
                <a:cubicBezTo>
                  <a:pt x="1108" y="876"/>
                  <a:pt x="965" y="690"/>
                  <a:pt x="800" y="524"/>
                </a:cubicBezTo>
                <a:cubicBezTo>
                  <a:pt x="634" y="360"/>
                  <a:pt x="446" y="216"/>
                  <a:pt x="286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4" name="Google Shape;8574;p45"/>
          <p:cNvSpPr/>
          <p:nvPr/>
        </p:nvSpPr>
        <p:spPr>
          <a:xfrm rot="5400000">
            <a:off x="7685510" y="-64933"/>
            <a:ext cx="78755" cy="78695"/>
          </a:xfrm>
          <a:custGeom>
            <a:rect b="b" l="l" r="r" t="t"/>
            <a:pathLst>
              <a:path extrusionOk="0" h="1324" w="1325">
                <a:moveTo>
                  <a:pt x="1324" y="1"/>
                </a:moveTo>
                <a:cubicBezTo>
                  <a:pt x="1324" y="1"/>
                  <a:pt x="1196" y="37"/>
                  <a:pt x="1038" y="128"/>
                </a:cubicBezTo>
                <a:cubicBezTo>
                  <a:pt x="878" y="216"/>
                  <a:pt x="691" y="360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09"/>
                  <a:pt x="635" y="966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5" name="Google Shape;8575;p45"/>
          <p:cNvSpPr/>
          <p:nvPr/>
        </p:nvSpPr>
        <p:spPr>
          <a:xfrm rot="5400000">
            <a:off x="8144808" y="-233622"/>
            <a:ext cx="415765" cy="415706"/>
          </a:xfrm>
          <a:custGeom>
            <a:rect b="b" l="l" r="r" t="t"/>
            <a:pathLst>
              <a:path extrusionOk="0" h="6994" w="6995">
                <a:moveTo>
                  <a:pt x="3497" y="1"/>
                </a:moveTo>
                <a:lnTo>
                  <a:pt x="0" y="3497"/>
                </a:lnTo>
                <a:lnTo>
                  <a:pt x="3497" y="6994"/>
                </a:lnTo>
                <a:lnTo>
                  <a:pt x="6995" y="3497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6" name="Google Shape;8576;p45"/>
          <p:cNvSpPr/>
          <p:nvPr/>
        </p:nvSpPr>
        <p:spPr>
          <a:xfrm rot="5400000">
            <a:off x="8142728" y="-235702"/>
            <a:ext cx="419748" cy="419807"/>
          </a:xfrm>
          <a:custGeom>
            <a:rect b="b" l="l" r="r" t="t"/>
            <a:pathLst>
              <a:path extrusionOk="0" h="7063" w="7062">
                <a:moveTo>
                  <a:pt x="3530" y="70"/>
                </a:moveTo>
                <a:lnTo>
                  <a:pt x="6993" y="3531"/>
                </a:lnTo>
                <a:lnTo>
                  <a:pt x="3530" y="6993"/>
                </a:lnTo>
                <a:lnTo>
                  <a:pt x="68" y="3531"/>
                </a:lnTo>
                <a:lnTo>
                  <a:pt x="3530" y="70"/>
                </a:lnTo>
                <a:close/>
                <a:moveTo>
                  <a:pt x="3530" y="1"/>
                </a:moveTo>
                <a:lnTo>
                  <a:pt x="17" y="3516"/>
                </a:lnTo>
                <a:lnTo>
                  <a:pt x="0" y="3532"/>
                </a:lnTo>
                <a:lnTo>
                  <a:pt x="3513" y="7045"/>
                </a:lnTo>
                <a:lnTo>
                  <a:pt x="3530" y="7063"/>
                </a:lnTo>
                <a:lnTo>
                  <a:pt x="7045" y="3548"/>
                </a:lnTo>
                <a:lnTo>
                  <a:pt x="7061" y="3531"/>
                </a:lnTo>
                <a:lnTo>
                  <a:pt x="3547" y="18"/>
                </a:lnTo>
                <a:lnTo>
                  <a:pt x="35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7" name="Google Shape;8577;p45"/>
          <p:cNvSpPr/>
          <p:nvPr/>
        </p:nvSpPr>
        <p:spPr>
          <a:xfrm rot="5400000">
            <a:off x="8313368" y="-273030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7" y="130"/>
                  <a:pt x="126" y="287"/>
                </a:cubicBezTo>
                <a:cubicBezTo>
                  <a:pt x="214" y="447"/>
                  <a:pt x="358" y="634"/>
                  <a:pt x="522" y="801"/>
                </a:cubicBezTo>
                <a:cubicBezTo>
                  <a:pt x="688" y="966"/>
                  <a:pt x="876" y="1110"/>
                  <a:pt x="1037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9"/>
                </a:cubicBezTo>
                <a:cubicBezTo>
                  <a:pt x="1108" y="876"/>
                  <a:pt x="965" y="690"/>
                  <a:pt x="799" y="524"/>
                </a:cubicBezTo>
                <a:cubicBezTo>
                  <a:pt x="634" y="360"/>
                  <a:pt x="445" y="216"/>
                  <a:pt x="285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8" name="Google Shape;8578;p45"/>
          <p:cNvSpPr/>
          <p:nvPr/>
        </p:nvSpPr>
        <p:spPr>
          <a:xfrm rot="5400000">
            <a:off x="8313368" y="-272971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3" y="38"/>
                  <a:pt x="1038" y="128"/>
                </a:cubicBezTo>
                <a:cubicBezTo>
                  <a:pt x="876" y="216"/>
                  <a:pt x="689" y="360"/>
                  <a:pt x="523" y="524"/>
                </a:cubicBezTo>
                <a:cubicBezTo>
                  <a:pt x="359" y="690"/>
                  <a:pt x="215" y="878"/>
                  <a:pt x="128" y="1039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5" y="1197"/>
                </a:cubicBezTo>
                <a:cubicBezTo>
                  <a:pt x="447" y="1110"/>
                  <a:pt x="634" y="967"/>
                  <a:pt x="799" y="801"/>
                </a:cubicBezTo>
                <a:cubicBezTo>
                  <a:pt x="964" y="634"/>
                  <a:pt x="1108" y="447"/>
                  <a:pt x="1195" y="287"/>
                </a:cubicBezTo>
                <a:cubicBezTo>
                  <a:pt x="1287" y="130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9" name="Google Shape;8579;p45"/>
          <p:cNvSpPr/>
          <p:nvPr/>
        </p:nvSpPr>
        <p:spPr>
          <a:xfrm rot="5400000">
            <a:off x="8313338" y="143668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lnTo>
                  <a:pt x="1" y="1"/>
                </a:lnTo>
                <a:cubicBezTo>
                  <a:pt x="1" y="1"/>
                  <a:pt x="37" y="130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6"/>
                  <a:pt x="878" y="1110"/>
                  <a:pt x="1038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7" y="1039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4" y="360"/>
                  <a:pt x="447" y="216"/>
                  <a:pt x="287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0" name="Google Shape;8580;p45"/>
          <p:cNvSpPr/>
          <p:nvPr/>
        </p:nvSpPr>
        <p:spPr>
          <a:xfrm rot="5400000">
            <a:off x="8313338" y="143668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5" y="38"/>
                  <a:pt x="1038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8"/>
                  <a:pt x="128" y="1039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10"/>
                  <a:pt x="634" y="967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7" y="130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1" name="Google Shape;8581;p45"/>
          <p:cNvSpPr/>
          <p:nvPr/>
        </p:nvSpPr>
        <p:spPr>
          <a:xfrm rot="5400000">
            <a:off x="8105479" y="-65201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cubicBezTo>
                  <a:pt x="1" y="1"/>
                  <a:pt x="38" y="130"/>
                  <a:pt x="127" y="286"/>
                </a:cubicBezTo>
                <a:cubicBezTo>
                  <a:pt x="215" y="447"/>
                  <a:pt x="358" y="634"/>
                  <a:pt x="523" y="801"/>
                </a:cubicBezTo>
                <a:cubicBezTo>
                  <a:pt x="690" y="965"/>
                  <a:pt x="877" y="1109"/>
                  <a:pt x="1037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8"/>
                </a:cubicBezTo>
                <a:cubicBezTo>
                  <a:pt x="1108" y="876"/>
                  <a:pt x="965" y="690"/>
                  <a:pt x="800" y="524"/>
                </a:cubicBezTo>
                <a:cubicBezTo>
                  <a:pt x="634" y="359"/>
                  <a:pt x="446" y="215"/>
                  <a:pt x="285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2" name="Google Shape;8582;p45"/>
          <p:cNvSpPr/>
          <p:nvPr/>
        </p:nvSpPr>
        <p:spPr>
          <a:xfrm rot="5400000">
            <a:off x="8105479" y="-65141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4" y="38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5" y="1197"/>
                </a:cubicBezTo>
                <a:cubicBezTo>
                  <a:pt x="448" y="1109"/>
                  <a:pt x="634" y="966"/>
                  <a:pt x="800" y="801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3" name="Google Shape;8583;p45"/>
          <p:cNvSpPr/>
          <p:nvPr/>
        </p:nvSpPr>
        <p:spPr>
          <a:xfrm rot="5400000">
            <a:off x="8561092" y="-234186"/>
            <a:ext cx="415765" cy="415765"/>
          </a:xfrm>
          <a:custGeom>
            <a:rect b="b" l="l" r="r" t="t"/>
            <a:pathLst>
              <a:path extrusionOk="0" h="6995" w="6995">
                <a:moveTo>
                  <a:pt x="3497" y="0"/>
                </a:moveTo>
                <a:lnTo>
                  <a:pt x="0" y="3498"/>
                </a:lnTo>
                <a:lnTo>
                  <a:pt x="3497" y="6994"/>
                </a:lnTo>
                <a:lnTo>
                  <a:pt x="6994" y="3498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4" name="Google Shape;8584;p45"/>
          <p:cNvSpPr/>
          <p:nvPr/>
        </p:nvSpPr>
        <p:spPr>
          <a:xfrm rot="5400000">
            <a:off x="8559042" y="-236237"/>
            <a:ext cx="419807" cy="419748"/>
          </a:xfrm>
          <a:custGeom>
            <a:rect b="b" l="l" r="r" t="t"/>
            <a:pathLst>
              <a:path extrusionOk="0" h="7062" w="7063">
                <a:moveTo>
                  <a:pt x="3532" y="68"/>
                </a:moveTo>
                <a:lnTo>
                  <a:pt x="6993" y="3531"/>
                </a:lnTo>
                <a:lnTo>
                  <a:pt x="3532" y="6992"/>
                </a:lnTo>
                <a:lnTo>
                  <a:pt x="69" y="3531"/>
                </a:lnTo>
                <a:lnTo>
                  <a:pt x="3532" y="68"/>
                </a:lnTo>
                <a:close/>
                <a:moveTo>
                  <a:pt x="3532" y="0"/>
                </a:moveTo>
                <a:lnTo>
                  <a:pt x="17" y="3515"/>
                </a:lnTo>
                <a:lnTo>
                  <a:pt x="0" y="3532"/>
                </a:lnTo>
                <a:lnTo>
                  <a:pt x="3514" y="7045"/>
                </a:lnTo>
                <a:lnTo>
                  <a:pt x="3532" y="7061"/>
                </a:lnTo>
                <a:lnTo>
                  <a:pt x="7046" y="3548"/>
                </a:lnTo>
                <a:lnTo>
                  <a:pt x="7062" y="3532"/>
                </a:lnTo>
                <a:lnTo>
                  <a:pt x="353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5" name="Google Shape;8585;p45"/>
          <p:cNvSpPr/>
          <p:nvPr/>
        </p:nvSpPr>
        <p:spPr>
          <a:xfrm rot="5400000">
            <a:off x="8729592" y="-273535"/>
            <a:ext cx="78695" cy="78695"/>
          </a:xfrm>
          <a:custGeom>
            <a:rect b="b" l="l" r="r" t="t"/>
            <a:pathLst>
              <a:path extrusionOk="0" h="1324" w="1324">
                <a:moveTo>
                  <a:pt x="1" y="0"/>
                </a:moveTo>
                <a:cubicBezTo>
                  <a:pt x="1" y="0"/>
                  <a:pt x="37" y="129"/>
                  <a:pt x="128" y="286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5"/>
                  <a:pt x="877" y="1109"/>
                  <a:pt x="1038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7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4" y="359"/>
                  <a:pt x="447" y="215"/>
                  <a:pt x="287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6" name="Google Shape;8586;p45"/>
          <p:cNvSpPr/>
          <p:nvPr/>
        </p:nvSpPr>
        <p:spPr>
          <a:xfrm rot="5400000">
            <a:off x="8729592" y="-273535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0"/>
                </a:moveTo>
                <a:cubicBezTo>
                  <a:pt x="1323" y="0"/>
                  <a:pt x="1195" y="36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09"/>
                  <a:pt x="634" y="966"/>
                  <a:pt x="801" y="801"/>
                </a:cubicBezTo>
                <a:cubicBezTo>
                  <a:pt x="965" y="634"/>
                  <a:pt x="1109" y="447"/>
                  <a:pt x="1197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7" name="Google Shape;8587;p45"/>
          <p:cNvSpPr/>
          <p:nvPr/>
        </p:nvSpPr>
        <p:spPr>
          <a:xfrm rot="5400000">
            <a:off x="8729592" y="143133"/>
            <a:ext cx="78695" cy="78695"/>
          </a:xfrm>
          <a:custGeom>
            <a:rect b="b" l="l" r="r" t="t"/>
            <a:pathLst>
              <a:path extrusionOk="0" h="1324" w="1324">
                <a:moveTo>
                  <a:pt x="0" y="0"/>
                </a:moveTo>
                <a:cubicBezTo>
                  <a:pt x="0" y="0"/>
                  <a:pt x="36" y="129"/>
                  <a:pt x="128" y="286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5"/>
                  <a:pt x="878" y="1109"/>
                  <a:pt x="1038" y="1197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8" y="1194"/>
                  <a:pt x="1196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5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8" name="Google Shape;8588;p45"/>
          <p:cNvSpPr/>
          <p:nvPr/>
        </p:nvSpPr>
        <p:spPr>
          <a:xfrm rot="5400000">
            <a:off x="8729592" y="143133"/>
            <a:ext cx="78695" cy="78695"/>
          </a:xfrm>
          <a:custGeom>
            <a:rect b="b" l="l" r="r" t="t"/>
            <a:pathLst>
              <a:path extrusionOk="0" h="1324" w="1324">
                <a:moveTo>
                  <a:pt x="1324" y="0"/>
                </a:moveTo>
                <a:cubicBezTo>
                  <a:pt x="1324" y="0"/>
                  <a:pt x="1195" y="36"/>
                  <a:pt x="1038" y="128"/>
                </a:cubicBezTo>
                <a:cubicBezTo>
                  <a:pt x="878" y="215"/>
                  <a:pt x="689" y="359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7"/>
                </a:cubicBezTo>
                <a:cubicBezTo>
                  <a:pt x="448" y="1109"/>
                  <a:pt x="634" y="966"/>
                  <a:pt x="801" y="801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8" y="129"/>
                  <a:pt x="1324" y="0"/>
                  <a:pt x="13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89" name="Google Shape;8589;p45"/>
          <p:cNvSpPr/>
          <p:nvPr/>
        </p:nvSpPr>
        <p:spPr>
          <a:xfrm rot="5400000">
            <a:off x="8521792" y="-65676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lnTo>
                  <a:pt x="0" y="0"/>
                </a:lnTo>
                <a:cubicBezTo>
                  <a:pt x="0" y="0"/>
                  <a:pt x="36" y="129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89" y="965"/>
                  <a:pt x="877" y="1109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5" y="1038"/>
                </a:cubicBezTo>
                <a:cubicBezTo>
                  <a:pt x="1108" y="875"/>
                  <a:pt x="966" y="689"/>
                  <a:pt x="799" y="524"/>
                </a:cubicBezTo>
                <a:cubicBezTo>
                  <a:pt x="634" y="359"/>
                  <a:pt x="447" y="215"/>
                  <a:pt x="285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0" name="Google Shape;8590;p45"/>
          <p:cNvSpPr/>
          <p:nvPr/>
        </p:nvSpPr>
        <p:spPr>
          <a:xfrm rot="5400000">
            <a:off x="8521792" y="-65676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6"/>
                  <a:pt x="1038" y="128"/>
                </a:cubicBezTo>
                <a:cubicBezTo>
                  <a:pt x="877" y="215"/>
                  <a:pt x="689" y="359"/>
                  <a:pt x="524" y="524"/>
                </a:cubicBezTo>
                <a:cubicBezTo>
                  <a:pt x="359" y="689"/>
                  <a:pt x="215" y="877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6"/>
                </a:cubicBezTo>
                <a:cubicBezTo>
                  <a:pt x="448" y="1109"/>
                  <a:pt x="634" y="966"/>
                  <a:pt x="799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1" name="Google Shape;8591;p45"/>
          <p:cNvSpPr/>
          <p:nvPr/>
        </p:nvSpPr>
        <p:spPr>
          <a:xfrm rot="5400000">
            <a:off x="5636170" y="-231660"/>
            <a:ext cx="415706" cy="415765"/>
          </a:xfrm>
          <a:custGeom>
            <a:rect b="b" l="l" r="r" t="t"/>
            <a:pathLst>
              <a:path extrusionOk="0" h="6995" w="6994">
                <a:moveTo>
                  <a:pt x="3497" y="1"/>
                </a:moveTo>
                <a:lnTo>
                  <a:pt x="0" y="3497"/>
                </a:lnTo>
                <a:lnTo>
                  <a:pt x="3497" y="6995"/>
                </a:lnTo>
                <a:lnTo>
                  <a:pt x="6993" y="3497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2" name="Google Shape;8592;p45"/>
          <p:cNvSpPr/>
          <p:nvPr/>
        </p:nvSpPr>
        <p:spPr>
          <a:xfrm rot="5400000">
            <a:off x="5634119" y="-233711"/>
            <a:ext cx="419748" cy="419748"/>
          </a:xfrm>
          <a:custGeom>
            <a:rect b="b" l="l" r="r" t="t"/>
            <a:pathLst>
              <a:path extrusionOk="0" h="7062" w="7062">
                <a:moveTo>
                  <a:pt x="3531" y="69"/>
                </a:moveTo>
                <a:lnTo>
                  <a:pt x="6992" y="3531"/>
                </a:lnTo>
                <a:lnTo>
                  <a:pt x="3531" y="6993"/>
                </a:lnTo>
                <a:lnTo>
                  <a:pt x="69" y="3531"/>
                </a:lnTo>
                <a:lnTo>
                  <a:pt x="3531" y="69"/>
                </a:lnTo>
                <a:close/>
                <a:moveTo>
                  <a:pt x="3531" y="1"/>
                </a:moveTo>
                <a:lnTo>
                  <a:pt x="18" y="3516"/>
                </a:lnTo>
                <a:lnTo>
                  <a:pt x="0" y="3532"/>
                </a:lnTo>
                <a:lnTo>
                  <a:pt x="3514" y="7045"/>
                </a:lnTo>
                <a:lnTo>
                  <a:pt x="3531" y="7062"/>
                </a:lnTo>
                <a:lnTo>
                  <a:pt x="7045" y="3549"/>
                </a:lnTo>
                <a:lnTo>
                  <a:pt x="7061" y="3532"/>
                </a:lnTo>
                <a:lnTo>
                  <a:pt x="3547" y="17"/>
                </a:lnTo>
                <a:lnTo>
                  <a:pt x="35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3" name="Google Shape;8593;p45"/>
          <p:cNvSpPr/>
          <p:nvPr/>
        </p:nvSpPr>
        <p:spPr>
          <a:xfrm rot="5400000">
            <a:off x="5804610" y="-271009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7" y="129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6"/>
                  <a:pt x="878" y="1110"/>
                  <a:pt x="1039" y="1197"/>
                </a:cubicBezTo>
                <a:cubicBezTo>
                  <a:pt x="1196" y="1287"/>
                  <a:pt x="1325" y="1323"/>
                  <a:pt x="1325" y="1323"/>
                </a:cubicBezTo>
                <a:cubicBezTo>
                  <a:pt x="1325" y="1323"/>
                  <a:pt x="1289" y="1195"/>
                  <a:pt x="1197" y="1039"/>
                </a:cubicBezTo>
                <a:cubicBezTo>
                  <a:pt x="1110" y="876"/>
                  <a:pt x="967" y="690"/>
                  <a:pt x="801" y="524"/>
                </a:cubicBezTo>
                <a:cubicBezTo>
                  <a:pt x="635" y="360"/>
                  <a:pt x="447" y="216"/>
                  <a:pt x="287" y="128"/>
                </a:cubicBezTo>
                <a:cubicBezTo>
                  <a:pt x="130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4" name="Google Shape;8594;p45"/>
          <p:cNvSpPr/>
          <p:nvPr/>
        </p:nvSpPr>
        <p:spPr>
          <a:xfrm rot="5400000">
            <a:off x="5804610" y="-271009"/>
            <a:ext cx="78755" cy="78695"/>
          </a:xfrm>
          <a:custGeom>
            <a:rect b="b" l="l" r="r" t="t"/>
            <a:pathLst>
              <a:path extrusionOk="0" h="1324" w="1325">
                <a:moveTo>
                  <a:pt x="1325" y="1"/>
                </a:moveTo>
                <a:cubicBezTo>
                  <a:pt x="1324" y="1"/>
                  <a:pt x="1196" y="37"/>
                  <a:pt x="1039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7"/>
                  <a:pt x="128" y="1039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10"/>
                  <a:pt x="635" y="967"/>
                  <a:pt x="801" y="801"/>
                </a:cubicBezTo>
                <a:cubicBezTo>
                  <a:pt x="966" y="634"/>
                  <a:pt x="1110" y="447"/>
                  <a:pt x="1197" y="287"/>
                </a:cubicBezTo>
                <a:cubicBezTo>
                  <a:pt x="1289" y="129"/>
                  <a:pt x="1324" y="1"/>
                  <a:pt x="132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5" name="Google Shape;8595;p45"/>
          <p:cNvSpPr/>
          <p:nvPr/>
        </p:nvSpPr>
        <p:spPr>
          <a:xfrm rot="5400000">
            <a:off x="5804640" y="145689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lnTo>
                  <a:pt x="1" y="1"/>
                </a:lnTo>
                <a:cubicBezTo>
                  <a:pt x="1" y="1"/>
                  <a:pt x="37" y="129"/>
                  <a:pt x="127" y="287"/>
                </a:cubicBezTo>
                <a:cubicBezTo>
                  <a:pt x="215" y="447"/>
                  <a:pt x="358" y="634"/>
                  <a:pt x="523" y="801"/>
                </a:cubicBezTo>
                <a:cubicBezTo>
                  <a:pt x="690" y="966"/>
                  <a:pt x="877" y="1110"/>
                  <a:pt x="1037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9"/>
                </a:cubicBezTo>
                <a:cubicBezTo>
                  <a:pt x="1108" y="876"/>
                  <a:pt x="965" y="690"/>
                  <a:pt x="800" y="524"/>
                </a:cubicBezTo>
                <a:cubicBezTo>
                  <a:pt x="634" y="360"/>
                  <a:pt x="446" y="216"/>
                  <a:pt x="285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6" name="Google Shape;8596;p45"/>
          <p:cNvSpPr/>
          <p:nvPr/>
        </p:nvSpPr>
        <p:spPr>
          <a:xfrm rot="5400000">
            <a:off x="5596751" y="-63150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7" y="129"/>
                  <a:pt x="128" y="286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90" y="965"/>
                  <a:pt x="878" y="1109"/>
                  <a:pt x="1038" y="1197"/>
                </a:cubicBezTo>
                <a:cubicBezTo>
                  <a:pt x="1196" y="1287"/>
                  <a:pt x="1324" y="1323"/>
                  <a:pt x="1324" y="1323"/>
                </a:cubicBezTo>
                <a:cubicBezTo>
                  <a:pt x="1324" y="1323"/>
                  <a:pt x="1288" y="1195"/>
                  <a:pt x="1197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5" y="359"/>
                  <a:pt x="447" y="215"/>
                  <a:pt x="286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7" name="Google Shape;8597;p45"/>
          <p:cNvSpPr/>
          <p:nvPr/>
        </p:nvSpPr>
        <p:spPr>
          <a:xfrm rot="5400000">
            <a:off x="5596780" y="-63180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4" y="37"/>
                  <a:pt x="1038" y="128"/>
                </a:cubicBezTo>
                <a:cubicBezTo>
                  <a:pt x="878" y="215"/>
                  <a:pt x="690" y="359"/>
                  <a:pt x="524" y="524"/>
                </a:cubicBezTo>
                <a:cubicBezTo>
                  <a:pt x="359" y="690"/>
                  <a:pt x="215" y="877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6" y="1197"/>
                </a:cubicBezTo>
                <a:cubicBezTo>
                  <a:pt x="448" y="1109"/>
                  <a:pt x="634" y="966"/>
                  <a:pt x="801" y="801"/>
                </a:cubicBezTo>
                <a:cubicBezTo>
                  <a:pt x="965" y="634"/>
                  <a:pt x="1109" y="447"/>
                  <a:pt x="1197" y="286"/>
                </a:cubicBezTo>
                <a:cubicBezTo>
                  <a:pt x="1288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8" name="Google Shape;8598;p45"/>
          <p:cNvSpPr/>
          <p:nvPr/>
        </p:nvSpPr>
        <p:spPr>
          <a:xfrm rot="5400000">
            <a:off x="6052453" y="-232166"/>
            <a:ext cx="415825" cy="415706"/>
          </a:xfrm>
          <a:custGeom>
            <a:rect b="b" l="l" r="r" t="t"/>
            <a:pathLst>
              <a:path extrusionOk="0" h="6994" w="6996">
                <a:moveTo>
                  <a:pt x="3499" y="0"/>
                </a:moveTo>
                <a:lnTo>
                  <a:pt x="1" y="3497"/>
                </a:lnTo>
                <a:lnTo>
                  <a:pt x="3499" y="6993"/>
                </a:lnTo>
                <a:lnTo>
                  <a:pt x="6995" y="3497"/>
                </a:lnTo>
                <a:lnTo>
                  <a:pt x="3499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9" name="Google Shape;8599;p45"/>
          <p:cNvSpPr/>
          <p:nvPr/>
        </p:nvSpPr>
        <p:spPr>
          <a:xfrm rot="5400000">
            <a:off x="6050343" y="-234157"/>
            <a:ext cx="419807" cy="419748"/>
          </a:xfrm>
          <a:custGeom>
            <a:rect b="b" l="l" r="r" t="t"/>
            <a:pathLst>
              <a:path extrusionOk="0" h="7062" w="7063">
                <a:moveTo>
                  <a:pt x="3531" y="68"/>
                </a:moveTo>
                <a:lnTo>
                  <a:pt x="6993" y="3531"/>
                </a:lnTo>
                <a:lnTo>
                  <a:pt x="3531" y="6992"/>
                </a:lnTo>
                <a:lnTo>
                  <a:pt x="69" y="3531"/>
                </a:lnTo>
                <a:lnTo>
                  <a:pt x="3531" y="68"/>
                </a:lnTo>
                <a:close/>
                <a:moveTo>
                  <a:pt x="3531" y="0"/>
                </a:moveTo>
                <a:lnTo>
                  <a:pt x="16" y="3515"/>
                </a:lnTo>
                <a:lnTo>
                  <a:pt x="0" y="3532"/>
                </a:lnTo>
                <a:lnTo>
                  <a:pt x="3514" y="7045"/>
                </a:lnTo>
                <a:lnTo>
                  <a:pt x="3531" y="7061"/>
                </a:lnTo>
                <a:lnTo>
                  <a:pt x="7046" y="3548"/>
                </a:lnTo>
                <a:lnTo>
                  <a:pt x="7062" y="3532"/>
                </a:lnTo>
                <a:lnTo>
                  <a:pt x="3548" y="17"/>
                </a:lnTo>
                <a:lnTo>
                  <a:pt x="35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0" name="Google Shape;8600;p45"/>
          <p:cNvSpPr/>
          <p:nvPr/>
        </p:nvSpPr>
        <p:spPr>
          <a:xfrm rot="5400000">
            <a:off x="6220983" y="-271485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7" y="129"/>
                  <a:pt x="127" y="285"/>
                </a:cubicBezTo>
                <a:cubicBezTo>
                  <a:pt x="215" y="447"/>
                  <a:pt x="359" y="634"/>
                  <a:pt x="523" y="800"/>
                </a:cubicBezTo>
                <a:cubicBezTo>
                  <a:pt x="689" y="964"/>
                  <a:pt x="877" y="1108"/>
                  <a:pt x="1037" y="1195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7"/>
                </a:cubicBezTo>
                <a:cubicBezTo>
                  <a:pt x="1108" y="876"/>
                  <a:pt x="965" y="689"/>
                  <a:pt x="800" y="523"/>
                </a:cubicBezTo>
                <a:cubicBezTo>
                  <a:pt x="634" y="359"/>
                  <a:pt x="446" y="214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1" name="Google Shape;8601;p45"/>
          <p:cNvSpPr/>
          <p:nvPr/>
        </p:nvSpPr>
        <p:spPr>
          <a:xfrm rot="5400000">
            <a:off x="6220983" y="-271485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5" y="37"/>
                  <a:pt x="1037" y="128"/>
                </a:cubicBezTo>
                <a:cubicBezTo>
                  <a:pt x="877" y="214"/>
                  <a:pt x="689" y="359"/>
                  <a:pt x="523" y="523"/>
                </a:cubicBezTo>
                <a:cubicBezTo>
                  <a:pt x="359" y="689"/>
                  <a:pt x="215" y="877"/>
                  <a:pt x="127" y="1037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5"/>
                </a:cubicBezTo>
                <a:cubicBezTo>
                  <a:pt x="448" y="1108"/>
                  <a:pt x="634" y="966"/>
                  <a:pt x="800" y="800"/>
                </a:cubicBezTo>
                <a:cubicBezTo>
                  <a:pt x="964" y="634"/>
                  <a:pt x="1108" y="447"/>
                  <a:pt x="1196" y="285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2" name="Google Shape;8602;p45"/>
          <p:cNvSpPr/>
          <p:nvPr/>
        </p:nvSpPr>
        <p:spPr>
          <a:xfrm rot="5400000">
            <a:off x="6221013" y="145154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cubicBezTo>
                  <a:pt x="0" y="0"/>
                  <a:pt x="37" y="129"/>
                  <a:pt x="128" y="285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4"/>
                  <a:pt x="877" y="1108"/>
                  <a:pt x="1038" y="1195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5" y="1037"/>
                </a:cubicBezTo>
                <a:cubicBezTo>
                  <a:pt x="1108" y="876"/>
                  <a:pt x="966" y="689"/>
                  <a:pt x="799" y="523"/>
                </a:cubicBezTo>
                <a:cubicBezTo>
                  <a:pt x="634" y="359"/>
                  <a:pt x="447" y="214"/>
                  <a:pt x="285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3" name="Google Shape;8603;p45"/>
          <p:cNvSpPr/>
          <p:nvPr/>
        </p:nvSpPr>
        <p:spPr>
          <a:xfrm rot="5400000">
            <a:off x="6221013" y="145214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3" y="37"/>
                  <a:pt x="1038" y="128"/>
                </a:cubicBezTo>
                <a:cubicBezTo>
                  <a:pt x="878" y="214"/>
                  <a:pt x="689" y="359"/>
                  <a:pt x="524" y="523"/>
                </a:cubicBezTo>
                <a:cubicBezTo>
                  <a:pt x="359" y="689"/>
                  <a:pt x="215" y="877"/>
                  <a:pt x="128" y="1037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5"/>
                </a:cubicBezTo>
                <a:cubicBezTo>
                  <a:pt x="448" y="1108"/>
                  <a:pt x="634" y="966"/>
                  <a:pt x="800" y="800"/>
                </a:cubicBezTo>
                <a:cubicBezTo>
                  <a:pt x="965" y="634"/>
                  <a:pt x="1109" y="447"/>
                  <a:pt x="1196" y="285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4" name="Google Shape;8604;p45"/>
          <p:cNvSpPr/>
          <p:nvPr/>
        </p:nvSpPr>
        <p:spPr>
          <a:xfrm rot="5400000">
            <a:off x="6013153" y="-63655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cubicBezTo>
                  <a:pt x="0" y="0"/>
                  <a:pt x="36" y="130"/>
                  <a:pt x="127" y="285"/>
                </a:cubicBezTo>
                <a:cubicBezTo>
                  <a:pt x="214" y="446"/>
                  <a:pt x="358" y="634"/>
                  <a:pt x="523" y="799"/>
                </a:cubicBezTo>
                <a:cubicBezTo>
                  <a:pt x="689" y="964"/>
                  <a:pt x="877" y="1108"/>
                  <a:pt x="1037" y="1195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5" y="1037"/>
                </a:cubicBezTo>
                <a:cubicBezTo>
                  <a:pt x="1108" y="875"/>
                  <a:pt x="965" y="689"/>
                  <a:pt x="799" y="522"/>
                </a:cubicBezTo>
                <a:cubicBezTo>
                  <a:pt x="634" y="359"/>
                  <a:pt x="446" y="214"/>
                  <a:pt x="285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5" name="Google Shape;8605;p45"/>
          <p:cNvSpPr/>
          <p:nvPr/>
        </p:nvSpPr>
        <p:spPr>
          <a:xfrm rot="5400000">
            <a:off x="6013153" y="-63655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7"/>
                  <a:pt x="1037" y="128"/>
                </a:cubicBezTo>
                <a:cubicBezTo>
                  <a:pt x="877" y="214"/>
                  <a:pt x="689" y="359"/>
                  <a:pt x="523" y="522"/>
                </a:cubicBezTo>
                <a:cubicBezTo>
                  <a:pt x="358" y="689"/>
                  <a:pt x="214" y="876"/>
                  <a:pt x="127" y="1037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5"/>
                </a:cubicBezTo>
                <a:cubicBezTo>
                  <a:pt x="448" y="1108"/>
                  <a:pt x="634" y="966"/>
                  <a:pt x="799" y="799"/>
                </a:cubicBezTo>
                <a:cubicBezTo>
                  <a:pt x="964" y="634"/>
                  <a:pt x="1108" y="446"/>
                  <a:pt x="1195" y="285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6" name="Google Shape;8606;p45"/>
          <p:cNvSpPr/>
          <p:nvPr/>
        </p:nvSpPr>
        <p:spPr>
          <a:xfrm rot="5400000">
            <a:off x="6472333" y="-232463"/>
            <a:ext cx="415825" cy="415825"/>
          </a:xfrm>
          <a:custGeom>
            <a:rect b="b" l="l" r="r" t="t"/>
            <a:pathLst>
              <a:path extrusionOk="0" h="6996" w="6996">
                <a:moveTo>
                  <a:pt x="3497" y="1"/>
                </a:moveTo>
                <a:lnTo>
                  <a:pt x="1" y="3498"/>
                </a:lnTo>
                <a:lnTo>
                  <a:pt x="3497" y="6995"/>
                </a:lnTo>
                <a:lnTo>
                  <a:pt x="6995" y="3498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7" name="Google Shape;8607;p45"/>
          <p:cNvSpPr/>
          <p:nvPr/>
        </p:nvSpPr>
        <p:spPr>
          <a:xfrm rot="5400000">
            <a:off x="6470312" y="-234484"/>
            <a:ext cx="419748" cy="419748"/>
          </a:xfrm>
          <a:custGeom>
            <a:rect b="b" l="l" r="r" t="t"/>
            <a:pathLst>
              <a:path extrusionOk="0" h="7062" w="7062">
                <a:moveTo>
                  <a:pt x="3530" y="69"/>
                </a:moveTo>
                <a:lnTo>
                  <a:pt x="6993" y="3532"/>
                </a:lnTo>
                <a:lnTo>
                  <a:pt x="3530" y="6993"/>
                </a:lnTo>
                <a:lnTo>
                  <a:pt x="69" y="3532"/>
                </a:lnTo>
                <a:lnTo>
                  <a:pt x="3530" y="69"/>
                </a:lnTo>
                <a:close/>
                <a:moveTo>
                  <a:pt x="3530" y="0"/>
                </a:moveTo>
                <a:lnTo>
                  <a:pt x="17" y="3515"/>
                </a:lnTo>
                <a:lnTo>
                  <a:pt x="1" y="3532"/>
                </a:lnTo>
                <a:lnTo>
                  <a:pt x="3514" y="7045"/>
                </a:lnTo>
                <a:lnTo>
                  <a:pt x="3530" y="7061"/>
                </a:lnTo>
                <a:lnTo>
                  <a:pt x="7046" y="3548"/>
                </a:lnTo>
                <a:lnTo>
                  <a:pt x="7062" y="3532"/>
                </a:lnTo>
                <a:lnTo>
                  <a:pt x="3547" y="16"/>
                </a:lnTo>
                <a:lnTo>
                  <a:pt x="35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8" name="Google Shape;8608;p45"/>
          <p:cNvSpPr/>
          <p:nvPr/>
        </p:nvSpPr>
        <p:spPr>
          <a:xfrm rot="5400000">
            <a:off x="6640863" y="-271722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7" y="129"/>
                  <a:pt x="128" y="286"/>
                </a:cubicBezTo>
                <a:cubicBezTo>
                  <a:pt x="216" y="447"/>
                  <a:pt x="360" y="634"/>
                  <a:pt x="524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5"/>
                  <a:pt x="966" y="689"/>
                  <a:pt x="800" y="524"/>
                </a:cubicBezTo>
                <a:cubicBezTo>
                  <a:pt x="634" y="359"/>
                  <a:pt x="447" y="215"/>
                  <a:pt x="285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09" name="Google Shape;8609;p45"/>
          <p:cNvSpPr/>
          <p:nvPr/>
        </p:nvSpPr>
        <p:spPr>
          <a:xfrm rot="5400000">
            <a:off x="6640863" y="-271722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5" y="36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89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5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0" name="Google Shape;8610;p45"/>
          <p:cNvSpPr/>
          <p:nvPr/>
        </p:nvSpPr>
        <p:spPr>
          <a:xfrm rot="5400000">
            <a:off x="6640893" y="144917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cubicBezTo>
                  <a:pt x="0" y="0"/>
                  <a:pt x="36" y="129"/>
                  <a:pt x="128" y="286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5"/>
                  <a:pt x="877" y="1109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9" y="875"/>
                  <a:pt x="966" y="689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1" name="Google Shape;8611;p45"/>
          <p:cNvSpPr/>
          <p:nvPr/>
        </p:nvSpPr>
        <p:spPr>
          <a:xfrm rot="5400000">
            <a:off x="6640893" y="144917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6"/>
                  <a:pt x="1038" y="128"/>
                </a:cubicBezTo>
                <a:cubicBezTo>
                  <a:pt x="877" y="215"/>
                  <a:pt x="689" y="359"/>
                  <a:pt x="524" y="524"/>
                </a:cubicBezTo>
                <a:cubicBezTo>
                  <a:pt x="359" y="689"/>
                  <a:pt x="215" y="878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2" name="Google Shape;8612;p45"/>
          <p:cNvSpPr/>
          <p:nvPr/>
        </p:nvSpPr>
        <p:spPr>
          <a:xfrm rot="5400000">
            <a:off x="6433063" y="-63923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6" y="129"/>
                  <a:pt x="128" y="287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6"/>
                  <a:pt x="876" y="1109"/>
                  <a:pt x="1038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9"/>
                </a:cubicBezTo>
                <a:cubicBezTo>
                  <a:pt x="1108" y="876"/>
                  <a:pt x="966" y="690"/>
                  <a:pt x="799" y="524"/>
                </a:cubicBezTo>
                <a:cubicBezTo>
                  <a:pt x="634" y="360"/>
                  <a:pt x="447" y="216"/>
                  <a:pt x="285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3" name="Google Shape;8613;p45"/>
          <p:cNvSpPr/>
          <p:nvPr/>
        </p:nvSpPr>
        <p:spPr>
          <a:xfrm rot="5400000">
            <a:off x="6433063" y="-63923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4" y="37"/>
                  <a:pt x="1037" y="128"/>
                </a:cubicBezTo>
                <a:cubicBezTo>
                  <a:pt x="876" y="216"/>
                  <a:pt x="689" y="360"/>
                  <a:pt x="523" y="524"/>
                </a:cubicBezTo>
                <a:cubicBezTo>
                  <a:pt x="358" y="690"/>
                  <a:pt x="214" y="877"/>
                  <a:pt x="127" y="1039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5" y="1197"/>
                </a:cubicBezTo>
                <a:cubicBezTo>
                  <a:pt x="448" y="1109"/>
                  <a:pt x="634" y="967"/>
                  <a:pt x="799" y="801"/>
                </a:cubicBezTo>
                <a:cubicBezTo>
                  <a:pt x="964" y="634"/>
                  <a:pt x="1108" y="447"/>
                  <a:pt x="1195" y="287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4" name="Google Shape;8614;p45"/>
          <p:cNvSpPr/>
          <p:nvPr/>
        </p:nvSpPr>
        <p:spPr>
          <a:xfrm rot="5400000">
            <a:off x="6888676" y="-232968"/>
            <a:ext cx="415765" cy="415706"/>
          </a:xfrm>
          <a:custGeom>
            <a:rect b="b" l="l" r="r" t="t"/>
            <a:pathLst>
              <a:path extrusionOk="0" h="6994" w="6995">
                <a:moveTo>
                  <a:pt x="3497" y="0"/>
                </a:moveTo>
                <a:lnTo>
                  <a:pt x="1" y="3497"/>
                </a:lnTo>
                <a:lnTo>
                  <a:pt x="3497" y="6994"/>
                </a:lnTo>
                <a:lnTo>
                  <a:pt x="6995" y="3497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5" name="Google Shape;8615;p45"/>
          <p:cNvSpPr/>
          <p:nvPr/>
        </p:nvSpPr>
        <p:spPr>
          <a:xfrm rot="5400000">
            <a:off x="6886626" y="-235019"/>
            <a:ext cx="419807" cy="419807"/>
          </a:xfrm>
          <a:custGeom>
            <a:rect b="b" l="l" r="r" t="t"/>
            <a:pathLst>
              <a:path extrusionOk="0" h="7063" w="7063">
                <a:moveTo>
                  <a:pt x="3532" y="69"/>
                </a:moveTo>
                <a:lnTo>
                  <a:pt x="6994" y="3532"/>
                </a:lnTo>
                <a:lnTo>
                  <a:pt x="3532" y="6994"/>
                </a:lnTo>
                <a:lnTo>
                  <a:pt x="71" y="3532"/>
                </a:lnTo>
                <a:lnTo>
                  <a:pt x="3532" y="69"/>
                </a:lnTo>
                <a:close/>
                <a:moveTo>
                  <a:pt x="3532" y="1"/>
                </a:moveTo>
                <a:lnTo>
                  <a:pt x="17" y="3515"/>
                </a:lnTo>
                <a:lnTo>
                  <a:pt x="1" y="3532"/>
                </a:lnTo>
                <a:lnTo>
                  <a:pt x="3516" y="7046"/>
                </a:lnTo>
                <a:lnTo>
                  <a:pt x="3532" y="7063"/>
                </a:lnTo>
                <a:lnTo>
                  <a:pt x="7046" y="3547"/>
                </a:lnTo>
                <a:lnTo>
                  <a:pt x="7063" y="3530"/>
                </a:lnTo>
                <a:lnTo>
                  <a:pt x="3549" y="17"/>
                </a:lnTo>
                <a:lnTo>
                  <a:pt x="35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6" name="Google Shape;8616;p45"/>
          <p:cNvSpPr/>
          <p:nvPr/>
        </p:nvSpPr>
        <p:spPr>
          <a:xfrm rot="5400000">
            <a:off x="7057236" y="-272317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lnTo>
                  <a:pt x="0" y="1"/>
                </a:lnTo>
                <a:cubicBezTo>
                  <a:pt x="0" y="1"/>
                  <a:pt x="37" y="130"/>
                  <a:pt x="128" y="286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4"/>
                  <a:pt x="878" y="1108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8"/>
                </a:cubicBezTo>
                <a:cubicBezTo>
                  <a:pt x="1109" y="876"/>
                  <a:pt x="966" y="690"/>
                  <a:pt x="800" y="524"/>
                </a:cubicBezTo>
                <a:cubicBezTo>
                  <a:pt x="634" y="360"/>
                  <a:pt x="447" y="216"/>
                  <a:pt x="286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7" name="Google Shape;8617;p45"/>
          <p:cNvSpPr/>
          <p:nvPr/>
        </p:nvSpPr>
        <p:spPr>
          <a:xfrm rot="5400000">
            <a:off x="7057236" y="-272317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4" y="38"/>
                  <a:pt x="1038" y="128"/>
                </a:cubicBezTo>
                <a:cubicBezTo>
                  <a:pt x="878" y="216"/>
                  <a:pt x="689" y="360"/>
                  <a:pt x="524" y="524"/>
                </a:cubicBezTo>
                <a:cubicBezTo>
                  <a:pt x="359" y="690"/>
                  <a:pt x="215" y="877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8" y="1108"/>
                  <a:pt x="634" y="965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8" name="Google Shape;8618;p45"/>
          <p:cNvSpPr/>
          <p:nvPr/>
        </p:nvSpPr>
        <p:spPr>
          <a:xfrm rot="5400000">
            <a:off x="7057176" y="144352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9" y="130"/>
                  <a:pt x="129" y="286"/>
                </a:cubicBezTo>
                <a:cubicBezTo>
                  <a:pt x="216" y="447"/>
                  <a:pt x="360" y="634"/>
                  <a:pt x="524" y="800"/>
                </a:cubicBezTo>
                <a:cubicBezTo>
                  <a:pt x="690" y="964"/>
                  <a:pt x="878" y="1108"/>
                  <a:pt x="1039" y="1196"/>
                </a:cubicBezTo>
                <a:cubicBezTo>
                  <a:pt x="1196" y="1287"/>
                  <a:pt x="1325" y="1323"/>
                  <a:pt x="1325" y="1323"/>
                </a:cubicBezTo>
                <a:cubicBezTo>
                  <a:pt x="1325" y="1323"/>
                  <a:pt x="1289" y="1195"/>
                  <a:pt x="1197" y="1038"/>
                </a:cubicBezTo>
                <a:cubicBezTo>
                  <a:pt x="1110" y="876"/>
                  <a:pt x="967" y="690"/>
                  <a:pt x="801" y="524"/>
                </a:cubicBezTo>
                <a:cubicBezTo>
                  <a:pt x="636" y="360"/>
                  <a:pt x="447" y="216"/>
                  <a:pt x="287" y="128"/>
                </a:cubicBezTo>
                <a:cubicBezTo>
                  <a:pt x="130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19" name="Google Shape;8619;p45"/>
          <p:cNvSpPr/>
          <p:nvPr/>
        </p:nvSpPr>
        <p:spPr>
          <a:xfrm rot="5400000">
            <a:off x="7057206" y="144441"/>
            <a:ext cx="78695" cy="78695"/>
          </a:xfrm>
          <a:custGeom>
            <a:rect b="b" l="l" r="r" t="t"/>
            <a:pathLst>
              <a:path extrusionOk="0" h="1324" w="1324">
                <a:moveTo>
                  <a:pt x="1324" y="1"/>
                </a:moveTo>
                <a:cubicBezTo>
                  <a:pt x="1324" y="1"/>
                  <a:pt x="1195" y="38"/>
                  <a:pt x="1038" y="128"/>
                </a:cubicBezTo>
                <a:cubicBezTo>
                  <a:pt x="877" y="216"/>
                  <a:pt x="690" y="360"/>
                  <a:pt x="523" y="524"/>
                </a:cubicBezTo>
                <a:cubicBezTo>
                  <a:pt x="359" y="690"/>
                  <a:pt x="215" y="877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7" y="1108"/>
                  <a:pt x="635" y="965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0" name="Google Shape;8620;p45"/>
          <p:cNvSpPr/>
          <p:nvPr/>
        </p:nvSpPr>
        <p:spPr>
          <a:xfrm rot="5400000">
            <a:off x="6849376" y="-64458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8" y="130"/>
                  <a:pt x="128" y="285"/>
                </a:cubicBezTo>
                <a:cubicBezTo>
                  <a:pt x="216" y="447"/>
                  <a:pt x="360" y="634"/>
                  <a:pt x="524" y="799"/>
                </a:cubicBezTo>
                <a:cubicBezTo>
                  <a:pt x="690" y="964"/>
                  <a:pt x="878" y="1108"/>
                  <a:pt x="1039" y="1195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7" y="1038"/>
                </a:cubicBezTo>
                <a:cubicBezTo>
                  <a:pt x="1110" y="876"/>
                  <a:pt x="967" y="689"/>
                  <a:pt x="801" y="524"/>
                </a:cubicBezTo>
                <a:cubicBezTo>
                  <a:pt x="634" y="359"/>
                  <a:pt x="447" y="215"/>
                  <a:pt x="287" y="128"/>
                </a:cubicBezTo>
                <a:cubicBezTo>
                  <a:pt x="130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1" name="Google Shape;8621;p45"/>
          <p:cNvSpPr/>
          <p:nvPr/>
        </p:nvSpPr>
        <p:spPr>
          <a:xfrm rot="5400000">
            <a:off x="6849346" y="-64369"/>
            <a:ext cx="78755" cy="78636"/>
          </a:xfrm>
          <a:custGeom>
            <a:rect b="b" l="l" r="r" t="t"/>
            <a:pathLst>
              <a:path extrusionOk="0" h="1323" w="1325">
                <a:moveTo>
                  <a:pt x="1325" y="0"/>
                </a:moveTo>
                <a:lnTo>
                  <a:pt x="1325" y="0"/>
                </a:lnTo>
                <a:cubicBezTo>
                  <a:pt x="1324" y="0"/>
                  <a:pt x="1194" y="37"/>
                  <a:pt x="1039" y="128"/>
                </a:cubicBezTo>
                <a:cubicBezTo>
                  <a:pt x="878" y="215"/>
                  <a:pt x="690" y="359"/>
                  <a:pt x="524" y="524"/>
                </a:cubicBezTo>
                <a:cubicBezTo>
                  <a:pt x="360" y="689"/>
                  <a:pt x="216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30" y="1287"/>
                  <a:pt x="287" y="1195"/>
                </a:cubicBezTo>
                <a:cubicBezTo>
                  <a:pt x="448" y="1108"/>
                  <a:pt x="634" y="965"/>
                  <a:pt x="801" y="799"/>
                </a:cubicBezTo>
                <a:cubicBezTo>
                  <a:pt x="966" y="634"/>
                  <a:pt x="1110" y="447"/>
                  <a:pt x="1197" y="285"/>
                </a:cubicBezTo>
                <a:cubicBezTo>
                  <a:pt x="1289" y="129"/>
                  <a:pt x="1325" y="0"/>
                  <a:pt x="132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2" name="Google Shape;8622;p45"/>
          <p:cNvSpPr/>
          <p:nvPr/>
        </p:nvSpPr>
        <p:spPr>
          <a:xfrm rot="5400000">
            <a:off x="7520428" y="-26625"/>
            <a:ext cx="415706" cy="415825"/>
          </a:xfrm>
          <a:custGeom>
            <a:rect b="b" l="l" r="r" t="t"/>
            <a:pathLst>
              <a:path extrusionOk="0" h="6996" w="6994">
                <a:moveTo>
                  <a:pt x="3497" y="1"/>
                </a:moveTo>
                <a:lnTo>
                  <a:pt x="1" y="3498"/>
                </a:lnTo>
                <a:lnTo>
                  <a:pt x="3497" y="6995"/>
                </a:lnTo>
                <a:lnTo>
                  <a:pt x="6994" y="3498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3" name="Google Shape;8623;p45"/>
          <p:cNvSpPr/>
          <p:nvPr/>
        </p:nvSpPr>
        <p:spPr>
          <a:xfrm rot="5400000">
            <a:off x="7518288" y="-28586"/>
            <a:ext cx="419748" cy="419866"/>
          </a:xfrm>
          <a:custGeom>
            <a:rect b="b" l="l" r="r" t="t"/>
            <a:pathLst>
              <a:path extrusionOk="0" h="7064" w="7062">
                <a:moveTo>
                  <a:pt x="3529" y="70"/>
                </a:moveTo>
                <a:lnTo>
                  <a:pt x="6991" y="3531"/>
                </a:lnTo>
                <a:lnTo>
                  <a:pt x="3529" y="6993"/>
                </a:lnTo>
                <a:lnTo>
                  <a:pt x="67" y="3531"/>
                </a:lnTo>
                <a:lnTo>
                  <a:pt x="3529" y="70"/>
                </a:lnTo>
                <a:close/>
                <a:moveTo>
                  <a:pt x="3530" y="1"/>
                </a:moveTo>
                <a:lnTo>
                  <a:pt x="17" y="3516"/>
                </a:lnTo>
                <a:lnTo>
                  <a:pt x="1" y="3532"/>
                </a:lnTo>
                <a:lnTo>
                  <a:pt x="3514" y="7046"/>
                </a:lnTo>
                <a:lnTo>
                  <a:pt x="3530" y="7063"/>
                </a:lnTo>
                <a:lnTo>
                  <a:pt x="7044" y="3548"/>
                </a:lnTo>
                <a:lnTo>
                  <a:pt x="7062" y="3531"/>
                </a:lnTo>
                <a:lnTo>
                  <a:pt x="3547" y="18"/>
                </a:lnTo>
                <a:lnTo>
                  <a:pt x="35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4" name="Google Shape;8624;p45"/>
          <p:cNvSpPr/>
          <p:nvPr/>
        </p:nvSpPr>
        <p:spPr>
          <a:xfrm rot="5400000">
            <a:off x="7688898" y="-65884"/>
            <a:ext cx="78695" cy="78636"/>
          </a:xfrm>
          <a:custGeom>
            <a:rect b="b" l="l" r="r" t="t"/>
            <a:pathLst>
              <a:path extrusionOk="0" h="1323" w="1324">
                <a:moveTo>
                  <a:pt x="0" y="0"/>
                </a:moveTo>
                <a:cubicBezTo>
                  <a:pt x="0" y="0"/>
                  <a:pt x="36" y="129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89" y="965"/>
                  <a:pt x="877" y="1109"/>
                  <a:pt x="1038" y="1196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7" y="1194"/>
                  <a:pt x="1196" y="1038"/>
                </a:cubicBezTo>
                <a:cubicBezTo>
                  <a:pt x="1109" y="875"/>
                  <a:pt x="966" y="689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5" name="Google Shape;8625;p45"/>
          <p:cNvSpPr/>
          <p:nvPr/>
        </p:nvSpPr>
        <p:spPr>
          <a:xfrm rot="5400000">
            <a:off x="7688898" y="-65884"/>
            <a:ext cx="78695" cy="78636"/>
          </a:xfrm>
          <a:custGeom>
            <a:rect b="b" l="l" r="r" t="t"/>
            <a:pathLst>
              <a:path extrusionOk="0" h="1323" w="1324">
                <a:moveTo>
                  <a:pt x="1324" y="0"/>
                </a:moveTo>
                <a:cubicBezTo>
                  <a:pt x="1324" y="0"/>
                  <a:pt x="1195" y="37"/>
                  <a:pt x="1038" y="128"/>
                </a:cubicBezTo>
                <a:cubicBezTo>
                  <a:pt x="877" y="215"/>
                  <a:pt x="689" y="359"/>
                  <a:pt x="524" y="524"/>
                </a:cubicBezTo>
                <a:cubicBezTo>
                  <a:pt x="359" y="689"/>
                  <a:pt x="215" y="877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5" y="634"/>
                  <a:pt x="1109" y="446"/>
                  <a:pt x="1196" y="286"/>
                </a:cubicBezTo>
                <a:cubicBezTo>
                  <a:pt x="1288" y="129"/>
                  <a:pt x="1324" y="0"/>
                  <a:pt x="13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6" name="Google Shape;8626;p45"/>
          <p:cNvSpPr/>
          <p:nvPr/>
        </p:nvSpPr>
        <p:spPr>
          <a:xfrm rot="5400000">
            <a:off x="7688898" y="350784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lnTo>
                  <a:pt x="1" y="0"/>
                </a:lnTo>
                <a:cubicBezTo>
                  <a:pt x="1" y="0"/>
                  <a:pt x="38" y="129"/>
                  <a:pt x="127" y="286"/>
                </a:cubicBezTo>
                <a:cubicBezTo>
                  <a:pt x="215" y="446"/>
                  <a:pt x="359" y="634"/>
                  <a:pt x="523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9" y="875"/>
                  <a:pt x="966" y="689"/>
                  <a:pt x="800" y="524"/>
                </a:cubicBezTo>
                <a:cubicBezTo>
                  <a:pt x="634" y="359"/>
                  <a:pt x="446" y="215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7" name="Google Shape;8627;p45"/>
          <p:cNvSpPr/>
          <p:nvPr/>
        </p:nvSpPr>
        <p:spPr>
          <a:xfrm rot="5400000">
            <a:off x="7688898" y="350844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4" y="37"/>
                  <a:pt x="1039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89"/>
                  <a:pt x="216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30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5" y="634"/>
                  <a:pt x="1109" y="446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8" name="Google Shape;8628;p45"/>
          <p:cNvSpPr/>
          <p:nvPr/>
        </p:nvSpPr>
        <p:spPr>
          <a:xfrm rot="5400000">
            <a:off x="7481038" y="141915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7" y="130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5"/>
                  <a:pt x="878" y="1109"/>
                  <a:pt x="1039" y="1197"/>
                </a:cubicBezTo>
                <a:cubicBezTo>
                  <a:pt x="1196" y="1287"/>
                  <a:pt x="1324" y="1323"/>
                  <a:pt x="1324" y="1323"/>
                </a:cubicBezTo>
                <a:cubicBezTo>
                  <a:pt x="1324" y="1323"/>
                  <a:pt x="1287" y="1195"/>
                  <a:pt x="1197" y="1038"/>
                </a:cubicBezTo>
                <a:cubicBezTo>
                  <a:pt x="1109" y="876"/>
                  <a:pt x="967" y="690"/>
                  <a:pt x="801" y="524"/>
                </a:cubicBezTo>
                <a:cubicBezTo>
                  <a:pt x="635" y="360"/>
                  <a:pt x="447" y="216"/>
                  <a:pt x="287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29" name="Google Shape;8629;p45"/>
          <p:cNvSpPr/>
          <p:nvPr/>
        </p:nvSpPr>
        <p:spPr>
          <a:xfrm rot="5400000">
            <a:off x="7481038" y="141915"/>
            <a:ext cx="78755" cy="78695"/>
          </a:xfrm>
          <a:custGeom>
            <a:rect b="b" l="l" r="r" t="t"/>
            <a:pathLst>
              <a:path extrusionOk="0" h="1324" w="1325">
                <a:moveTo>
                  <a:pt x="1324" y="1"/>
                </a:moveTo>
                <a:cubicBezTo>
                  <a:pt x="1324" y="1"/>
                  <a:pt x="1196" y="38"/>
                  <a:pt x="1039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09"/>
                  <a:pt x="635" y="966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0" name="Google Shape;8630;p45"/>
          <p:cNvSpPr/>
          <p:nvPr/>
        </p:nvSpPr>
        <p:spPr>
          <a:xfrm rot="5400000">
            <a:off x="7936681" y="-27041"/>
            <a:ext cx="415706" cy="415706"/>
          </a:xfrm>
          <a:custGeom>
            <a:rect b="b" l="l" r="r" t="t"/>
            <a:pathLst>
              <a:path extrusionOk="0" h="6994" w="6994">
                <a:moveTo>
                  <a:pt x="3497" y="0"/>
                </a:moveTo>
                <a:lnTo>
                  <a:pt x="0" y="3497"/>
                </a:lnTo>
                <a:lnTo>
                  <a:pt x="3497" y="6994"/>
                </a:lnTo>
                <a:lnTo>
                  <a:pt x="6994" y="3497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1" name="Google Shape;8631;p45"/>
          <p:cNvSpPr/>
          <p:nvPr/>
        </p:nvSpPr>
        <p:spPr>
          <a:xfrm rot="5400000">
            <a:off x="7934631" y="-29092"/>
            <a:ext cx="419807" cy="419748"/>
          </a:xfrm>
          <a:custGeom>
            <a:rect b="b" l="l" r="r" t="t"/>
            <a:pathLst>
              <a:path extrusionOk="0" h="7062" w="7063">
                <a:moveTo>
                  <a:pt x="3531" y="68"/>
                </a:moveTo>
                <a:lnTo>
                  <a:pt x="6993" y="3531"/>
                </a:lnTo>
                <a:lnTo>
                  <a:pt x="3531" y="6993"/>
                </a:lnTo>
                <a:lnTo>
                  <a:pt x="69" y="3531"/>
                </a:lnTo>
                <a:lnTo>
                  <a:pt x="3531" y="68"/>
                </a:lnTo>
                <a:close/>
                <a:moveTo>
                  <a:pt x="3531" y="0"/>
                </a:moveTo>
                <a:lnTo>
                  <a:pt x="17" y="3516"/>
                </a:lnTo>
                <a:lnTo>
                  <a:pt x="0" y="3532"/>
                </a:lnTo>
                <a:lnTo>
                  <a:pt x="3514" y="7045"/>
                </a:lnTo>
                <a:lnTo>
                  <a:pt x="3531" y="7061"/>
                </a:lnTo>
                <a:lnTo>
                  <a:pt x="7046" y="3547"/>
                </a:lnTo>
                <a:lnTo>
                  <a:pt x="7062" y="3531"/>
                </a:lnTo>
                <a:lnTo>
                  <a:pt x="3548" y="17"/>
                </a:lnTo>
                <a:lnTo>
                  <a:pt x="35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2" name="Google Shape;8632;p45"/>
          <p:cNvSpPr/>
          <p:nvPr/>
        </p:nvSpPr>
        <p:spPr>
          <a:xfrm rot="5400000">
            <a:off x="8105211" y="-66419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7" y="129"/>
                  <a:pt x="127" y="287"/>
                </a:cubicBezTo>
                <a:cubicBezTo>
                  <a:pt x="214" y="447"/>
                  <a:pt x="358" y="634"/>
                  <a:pt x="522" y="801"/>
                </a:cubicBezTo>
                <a:cubicBezTo>
                  <a:pt x="689" y="965"/>
                  <a:pt x="876" y="1109"/>
                  <a:pt x="1037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8"/>
                </a:cubicBezTo>
                <a:cubicBezTo>
                  <a:pt x="1108" y="876"/>
                  <a:pt x="965" y="690"/>
                  <a:pt x="799" y="524"/>
                </a:cubicBezTo>
                <a:cubicBezTo>
                  <a:pt x="634" y="360"/>
                  <a:pt x="445" y="216"/>
                  <a:pt x="285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3" name="Google Shape;8633;p45"/>
          <p:cNvSpPr/>
          <p:nvPr/>
        </p:nvSpPr>
        <p:spPr>
          <a:xfrm rot="5400000">
            <a:off x="8105211" y="-66360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3" y="37"/>
                  <a:pt x="1038" y="128"/>
                </a:cubicBezTo>
                <a:cubicBezTo>
                  <a:pt x="876" y="216"/>
                  <a:pt x="689" y="360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5" y="1197"/>
                </a:cubicBezTo>
                <a:cubicBezTo>
                  <a:pt x="447" y="1109"/>
                  <a:pt x="634" y="966"/>
                  <a:pt x="799" y="801"/>
                </a:cubicBezTo>
                <a:cubicBezTo>
                  <a:pt x="964" y="634"/>
                  <a:pt x="1108" y="447"/>
                  <a:pt x="1195" y="287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4" name="Google Shape;8634;p45"/>
          <p:cNvSpPr/>
          <p:nvPr/>
        </p:nvSpPr>
        <p:spPr>
          <a:xfrm rot="5400000">
            <a:off x="8105181" y="350279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lnTo>
                  <a:pt x="1" y="1"/>
                </a:lnTo>
                <a:cubicBezTo>
                  <a:pt x="1" y="1"/>
                  <a:pt x="37" y="129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5"/>
                  <a:pt x="878" y="1109"/>
                  <a:pt x="1038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7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4" y="360"/>
                  <a:pt x="447" y="216"/>
                  <a:pt x="287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5" name="Google Shape;8635;p45"/>
          <p:cNvSpPr/>
          <p:nvPr/>
        </p:nvSpPr>
        <p:spPr>
          <a:xfrm rot="5400000">
            <a:off x="8105181" y="350279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5" y="37"/>
                  <a:pt x="1038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09"/>
                  <a:pt x="634" y="966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6" name="Google Shape;8636;p45"/>
          <p:cNvSpPr/>
          <p:nvPr/>
        </p:nvSpPr>
        <p:spPr>
          <a:xfrm rot="5400000">
            <a:off x="7897352" y="141439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lnTo>
                  <a:pt x="1" y="0"/>
                </a:lnTo>
                <a:cubicBezTo>
                  <a:pt x="1" y="0"/>
                  <a:pt x="38" y="129"/>
                  <a:pt x="127" y="286"/>
                </a:cubicBezTo>
                <a:cubicBezTo>
                  <a:pt x="215" y="447"/>
                  <a:pt x="359" y="634"/>
                  <a:pt x="523" y="800"/>
                </a:cubicBezTo>
                <a:cubicBezTo>
                  <a:pt x="690" y="965"/>
                  <a:pt x="877" y="1109"/>
                  <a:pt x="1037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5"/>
                  <a:pt x="965" y="689"/>
                  <a:pt x="800" y="524"/>
                </a:cubicBezTo>
                <a:cubicBezTo>
                  <a:pt x="634" y="359"/>
                  <a:pt x="446" y="215"/>
                  <a:pt x="285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7" name="Google Shape;8637;p45"/>
          <p:cNvSpPr/>
          <p:nvPr/>
        </p:nvSpPr>
        <p:spPr>
          <a:xfrm rot="5400000">
            <a:off x="7897352" y="141499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4" y="36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89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8" name="Google Shape;8638;p45"/>
          <p:cNvSpPr/>
          <p:nvPr/>
        </p:nvSpPr>
        <p:spPr>
          <a:xfrm rot="5400000">
            <a:off x="8356591" y="-27368"/>
            <a:ext cx="415706" cy="415765"/>
          </a:xfrm>
          <a:custGeom>
            <a:rect b="b" l="l" r="r" t="t"/>
            <a:pathLst>
              <a:path extrusionOk="0" h="6995" w="6994">
                <a:moveTo>
                  <a:pt x="3497" y="0"/>
                </a:moveTo>
                <a:lnTo>
                  <a:pt x="0" y="3497"/>
                </a:lnTo>
                <a:lnTo>
                  <a:pt x="3497" y="6994"/>
                </a:lnTo>
                <a:lnTo>
                  <a:pt x="6993" y="3497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39" name="Google Shape;8639;p45"/>
          <p:cNvSpPr/>
          <p:nvPr/>
        </p:nvSpPr>
        <p:spPr>
          <a:xfrm rot="5400000">
            <a:off x="8354511" y="-29329"/>
            <a:ext cx="419748" cy="419807"/>
          </a:xfrm>
          <a:custGeom>
            <a:rect b="b" l="l" r="r" t="t"/>
            <a:pathLst>
              <a:path extrusionOk="0" h="7063" w="7062">
                <a:moveTo>
                  <a:pt x="3529" y="69"/>
                </a:moveTo>
                <a:lnTo>
                  <a:pt x="6991" y="3531"/>
                </a:lnTo>
                <a:lnTo>
                  <a:pt x="3529" y="6992"/>
                </a:lnTo>
                <a:lnTo>
                  <a:pt x="67" y="3531"/>
                </a:lnTo>
                <a:lnTo>
                  <a:pt x="3529" y="69"/>
                </a:lnTo>
                <a:close/>
                <a:moveTo>
                  <a:pt x="3531" y="0"/>
                </a:moveTo>
                <a:lnTo>
                  <a:pt x="17" y="3515"/>
                </a:lnTo>
                <a:lnTo>
                  <a:pt x="0" y="3532"/>
                </a:lnTo>
                <a:lnTo>
                  <a:pt x="3513" y="7045"/>
                </a:lnTo>
                <a:lnTo>
                  <a:pt x="3531" y="7062"/>
                </a:lnTo>
                <a:lnTo>
                  <a:pt x="7045" y="3547"/>
                </a:lnTo>
                <a:lnTo>
                  <a:pt x="7061" y="3531"/>
                </a:lnTo>
                <a:lnTo>
                  <a:pt x="3547" y="18"/>
                </a:lnTo>
                <a:lnTo>
                  <a:pt x="35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0" name="Google Shape;8640;p45"/>
          <p:cNvSpPr/>
          <p:nvPr/>
        </p:nvSpPr>
        <p:spPr>
          <a:xfrm rot="5400000">
            <a:off x="8525121" y="-66687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cubicBezTo>
                  <a:pt x="1" y="1"/>
                  <a:pt x="37" y="130"/>
                  <a:pt x="128" y="286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5"/>
                  <a:pt x="877" y="1109"/>
                  <a:pt x="1039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9" y="876"/>
                  <a:pt x="967" y="690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1" name="Google Shape;8641;p45"/>
          <p:cNvSpPr/>
          <p:nvPr/>
        </p:nvSpPr>
        <p:spPr>
          <a:xfrm rot="5400000">
            <a:off x="8525121" y="-66687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5" y="38"/>
                  <a:pt x="1039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7"/>
                </a:cubicBezTo>
                <a:cubicBezTo>
                  <a:pt x="448" y="1109"/>
                  <a:pt x="634" y="966"/>
                  <a:pt x="800" y="801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2" name="Google Shape;8642;p45"/>
          <p:cNvSpPr/>
          <p:nvPr/>
        </p:nvSpPr>
        <p:spPr>
          <a:xfrm rot="5400000">
            <a:off x="8525121" y="349982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cubicBezTo>
                  <a:pt x="1" y="1"/>
                  <a:pt x="38" y="130"/>
                  <a:pt x="128" y="286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90" y="965"/>
                  <a:pt x="878" y="1109"/>
                  <a:pt x="1038" y="1197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7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3" name="Google Shape;8643;p45"/>
          <p:cNvSpPr/>
          <p:nvPr/>
        </p:nvSpPr>
        <p:spPr>
          <a:xfrm rot="5400000">
            <a:off x="8525091" y="350071"/>
            <a:ext cx="78755" cy="78695"/>
          </a:xfrm>
          <a:custGeom>
            <a:rect b="b" l="l" r="r" t="t"/>
            <a:pathLst>
              <a:path extrusionOk="0" h="1324" w="1325">
                <a:moveTo>
                  <a:pt x="1324" y="1"/>
                </a:moveTo>
                <a:cubicBezTo>
                  <a:pt x="1324" y="1"/>
                  <a:pt x="1194" y="38"/>
                  <a:pt x="1038" y="128"/>
                </a:cubicBezTo>
                <a:cubicBezTo>
                  <a:pt x="878" y="215"/>
                  <a:pt x="690" y="359"/>
                  <a:pt x="524" y="524"/>
                </a:cubicBezTo>
                <a:cubicBezTo>
                  <a:pt x="360" y="690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7"/>
                </a:cubicBezTo>
                <a:cubicBezTo>
                  <a:pt x="448" y="1109"/>
                  <a:pt x="635" y="966"/>
                  <a:pt x="801" y="801"/>
                </a:cubicBezTo>
                <a:cubicBezTo>
                  <a:pt x="965" y="634"/>
                  <a:pt x="1109" y="447"/>
                  <a:pt x="1197" y="286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4" name="Google Shape;8644;p45"/>
          <p:cNvSpPr/>
          <p:nvPr/>
        </p:nvSpPr>
        <p:spPr>
          <a:xfrm rot="5400000">
            <a:off x="8317291" y="141202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7" y="130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5"/>
                  <a:pt x="966" y="689"/>
                  <a:pt x="800" y="524"/>
                </a:cubicBezTo>
                <a:cubicBezTo>
                  <a:pt x="634" y="359"/>
                  <a:pt x="447" y="215"/>
                  <a:pt x="285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5" name="Google Shape;8645;p45"/>
          <p:cNvSpPr/>
          <p:nvPr/>
        </p:nvSpPr>
        <p:spPr>
          <a:xfrm rot="5400000">
            <a:off x="8317291" y="141202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4" y="37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59" y="689"/>
                  <a:pt x="215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5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6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6" name="Google Shape;8646;p45"/>
          <p:cNvSpPr/>
          <p:nvPr/>
        </p:nvSpPr>
        <p:spPr>
          <a:xfrm rot="5400000">
            <a:off x="8772875" y="-27814"/>
            <a:ext cx="415825" cy="415706"/>
          </a:xfrm>
          <a:custGeom>
            <a:rect b="b" l="l" r="r" t="t"/>
            <a:pathLst>
              <a:path extrusionOk="0" h="6994" w="6996">
                <a:moveTo>
                  <a:pt x="3499" y="1"/>
                </a:moveTo>
                <a:lnTo>
                  <a:pt x="1" y="3497"/>
                </a:lnTo>
                <a:lnTo>
                  <a:pt x="3499" y="6994"/>
                </a:lnTo>
                <a:lnTo>
                  <a:pt x="6995" y="3497"/>
                </a:lnTo>
                <a:lnTo>
                  <a:pt x="3499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7" name="Google Shape;8647;p45"/>
          <p:cNvSpPr/>
          <p:nvPr/>
        </p:nvSpPr>
        <p:spPr>
          <a:xfrm rot="5400000">
            <a:off x="8941404" y="-67192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8" y="129"/>
                  <a:pt x="128" y="286"/>
                </a:cubicBezTo>
                <a:cubicBezTo>
                  <a:pt x="216" y="446"/>
                  <a:pt x="360" y="634"/>
                  <a:pt x="524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5"/>
                  <a:pt x="966" y="689"/>
                  <a:pt x="800" y="523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8" name="Google Shape;8648;p45"/>
          <p:cNvSpPr/>
          <p:nvPr/>
        </p:nvSpPr>
        <p:spPr>
          <a:xfrm rot="5400000">
            <a:off x="8941375" y="-67103"/>
            <a:ext cx="78755" cy="78636"/>
          </a:xfrm>
          <a:custGeom>
            <a:rect b="b" l="l" r="r" t="t"/>
            <a:pathLst>
              <a:path extrusionOk="0" h="1323" w="1325">
                <a:moveTo>
                  <a:pt x="1324" y="0"/>
                </a:moveTo>
                <a:cubicBezTo>
                  <a:pt x="1324" y="0"/>
                  <a:pt x="1194" y="36"/>
                  <a:pt x="1038" y="128"/>
                </a:cubicBezTo>
                <a:cubicBezTo>
                  <a:pt x="878" y="215"/>
                  <a:pt x="690" y="359"/>
                  <a:pt x="524" y="523"/>
                </a:cubicBezTo>
                <a:cubicBezTo>
                  <a:pt x="360" y="689"/>
                  <a:pt x="216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7" y="1196"/>
                </a:cubicBezTo>
                <a:cubicBezTo>
                  <a:pt x="448" y="1109"/>
                  <a:pt x="635" y="966"/>
                  <a:pt x="801" y="800"/>
                </a:cubicBezTo>
                <a:cubicBezTo>
                  <a:pt x="965" y="634"/>
                  <a:pt x="1109" y="446"/>
                  <a:pt x="1197" y="286"/>
                </a:cubicBezTo>
                <a:cubicBezTo>
                  <a:pt x="1288" y="129"/>
                  <a:pt x="1324" y="0"/>
                  <a:pt x="13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49" name="Google Shape;8649;p45"/>
          <p:cNvSpPr/>
          <p:nvPr/>
        </p:nvSpPr>
        <p:spPr>
          <a:xfrm rot="5400000">
            <a:off x="8941434" y="349566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cubicBezTo>
                  <a:pt x="0" y="0"/>
                  <a:pt x="36" y="129"/>
                  <a:pt x="127" y="286"/>
                </a:cubicBezTo>
                <a:cubicBezTo>
                  <a:pt x="214" y="446"/>
                  <a:pt x="358" y="634"/>
                  <a:pt x="523" y="800"/>
                </a:cubicBezTo>
                <a:cubicBezTo>
                  <a:pt x="689" y="965"/>
                  <a:pt x="877" y="1109"/>
                  <a:pt x="1037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5" y="1038"/>
                </a:cubicBezTo>
                <a:cubicBezTo>
                  <a:pt x="1108" y="875"/>
                  <a:pt x="965" y="689"/>
                  <a:pt x="799" y="523"/>
                </a:cubicBezTo>
                <a:cubicBezTo>
                  <a:pt x="634" y="359"/>
                  <a:pt x="446" y="215"/>
                  <a:pt x="285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0" name="Google Shape;8650;p45"/>
          <p:cNvSpPr/>
          <p:nvPr/>
        </p:nvSpPr>
        <p:spPr>
          <a:xfrm rot="5400000">
            <a:off x="8941434" y="349566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6"/>
                  <a:pt x="1037" y="128"/>
                </a:cubicBezTo>
                <a:cubicBezTo>
                  <a:pt x="877" y="215"/>
                  <a:pt x="689" y="359"/>
                  <a:pt x="523" y="523"/>
                </a:cubicBezTo>
                <a:cubicBezTo>
                  <a:pt x="358" y="689"/>
                  <a:pt x="214" y="877"/>
                  <a:pt x="127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6"/>
                </a:cubicBezTo>
                <a:cubicBezTo>
                  <a:pt x="448" y="1109"/>
                  <a:pt x="634" y="966"/>
                  <a:pt x="799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1" name="Google Shape;8651;p45"/>
          <p:cNvSpPr/>
          <p:nvPr/>
        </p:nvSpPr>
        <p:spPr>
          <a:xfrm rot="5400000">
            <a:off x="8733604" y="140607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7" y="129"/>
                  <a:pt x="128" y="287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5"/>
                  <a:pt x="877" y="1109"/>
                  <a:pt x="1038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6" y="1038"/>
                </a:cubicBezTo>
                <a:cubicBezTo>
                  <a:pt x="1109" y="876"/>
                  <a:pt x="966" y="690"/>
                  <a:pt x="800" y="524"/>
                </a:cubicBezTo>
                <a:cubicBezTo>
                  <a:pt x="634" y="360"/>
                  <a:pt x="447" y="216"/>
                  <a:pt x="286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2" name="Google Shape;8652;p45"/>
          <p:cNvSpPr/>
          <p:nvPr/>
        </p:nvSpPr>
        <p:spPr>
          <a:xfrm rot="5400000">
            <a:off x="8733575" y="140696"/>
            <a:ext cx="78695" cy="78695"/>
          </a:xfrm>
          <a:custGeom>
            <a:rect b="b" l="l" r="r" t="t"/>
            <a:pathLst>
              <a:path extrusionOk="0" h="1324" w="1324">
                <a:moveTo>
                  <a:pt x="1324" y="1"/>
                </a:moveTo>
                <a:lnTo>
                  <a:pt x="1324" y="1"/>
                </a:lnTo>
                <a:cubicBezTo>
                  <a:pt x="1324" y="1"/>
                  <a:pt x="1195" y="37"/>
                  <a:pt x="1038" y="128"/>
                </a:cubicBezTo>
                <a:cubicBezTo>
                  <a:pt x="878" y="216"/>
                  <a:pt x="689" y="360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7"/>
                </a:cubicBezTo>
                <a:cubicBezTo>
                  <a:pt x="448" y="1109"/>
                  <a:pt x="635" y="966"/>
                  <a:pt x="800" y="801"/>
                </a:cubicBezTo>
                <a:cubicBezTo>
                  <a:pt x="965" y="634"/>
                  <a:pt x="1109" y="447"/>
                  <a:pt x="1196" y="287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3" name="Google Shape;8653;p45"/>
          <p:cNvSpPr/>
          <p:nvPr/>
        </p:nvSpPr>
        <p:spPr>
          <a:xfrm rot="5400000">
            <a:off x="5847952" y="-25287"/>
            <a:ext cx="415706" cy="415765"/>
          </a:xfrm>
          <a:custGeom>
            <a:rect b="b" l="l" r="r" t="t"/>
            <a:pathLst>
              <a:path extrusionOk="0" h="6995" w="6994">
                <a:moveTo>
                  <a:pt x="3497" y="0"/>
                </a:moveTo>
                <a:lnTo>
                  <a:pt x="0" y="3498"/>
                </a:lnTo>
                <a:lnTo>
                  <a:pt x="3497" y="6994"/>
                </a:lnTo>
                <a:lnTo>
                  <a:pt x="6993" y="3498"/>
                </a:lnTo>
                <a:lnTo>
                  <a:pt x="3497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4" name="Google Shape;8654;p45"/>
          <p:cNvSpPr/>
          <p:nvPr/>
        </p:nvSpPr>
        <p:spPr>
          <a:xfrm rot="5400000">
            <a:off x="5845842" y="-27338"/>
            <a:ext cx="419867" cy="419748"/>
          </a:xfrm>
          <a:custGeom>
            <a:rect b="b" l="l" r="r" t="t"/>
            <a:pathLst>
              <a:path extrusionOk="0" h="7062" w="7064">
                <a:moveTo>
                  <a:pt x="3532" y="70"/>
                </a:moveTo>
                <a:lnTo>
                  <a:pt x="6993" y="3532"/>
                </a:lnTo>
                <a:lnTo>
                  <a:pt x="3532" y="6993"/>
                </a:lnTo>
                <a:lnTo>
                  <a:pt x="70" y="3532"/>
                </a:lnTo>
                <a:lnTo>
                  <a:pt x="3532" y="70"/>
                </a:lnTo>
                <a:close/>
                <a:moveTo>
                  <a:pt x="3532" y="0"/>
                </a:moveTo>
                <a:lnTo>
                  <a:pt x="18" y="3515"/>
                </a:lnTo>
                <a:lnTo>
                  <a:pt x="0" y="3532"/>
                </a:lnTo>
                <a:lnTo>
                  <a:pt x="3515" y="7045"/>
                </a:lnTo>
                <a:lnTo>
                  <a:pt x="3532" y="7061"/>
                </a:lnTo>
                <a:lnTo>
                  <a:pt x="7046" y="3548"/>
                </a:lnTo>
                <a:lnTo>
                  <a:pt x="7063" y="3532"/>
                </a:lnTo>
                <a:lnTo>
                  <a:pt x="3548" y="17"/>
                </a:lnTo>
                <a:lnTo>
                  <a:pt x="353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5" name="Google Shape;8655;p45"/>
          <p:cNvSpPr/>
          <p:nvPr/>
        </p:nvSpPr>
        <p:spPr>
          <a:xfrm rot="5400000">
            <a:off x="6016393" y="-64696"/>
            <a:ext cx="78755" cy="78695"/>
          </a:xfrm>
          <a:custGeom>
            <a:rect b="b" l="l" r="r" t="t"/>
            <a:pathLst>
              <a:path extrusionOk="0" h="1324" w="1325">
                <a:moveTo>
                  <a:pt x="1" y="0"/>
                </a:moveTo>
                <a:cubicBezTo>
                  <a:pt x="1" y="1"/>
                  <a:pt x="38" y="129"/>
                  <a:pt x="128" y="286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4"/>
                  <a:pt x="878" y="1109"/>
                  <a:pt x="1038" y="1196"/>
                </a:cubicBezTo>
                <a:cubicBezTo>
                  <a:pt x="1196" y="1287"/>
                  <a:pt x="1324" y="1323"/>
                  <a:pt x="1324" y="1323"/>
                </a:cubicBezTo>
                <a:cubicBezTo>
                  <a:pt x="1324" y="1323"/>
                  <a:pt x="1288" y="1194"/>
                  <a:pt x="1197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5" y="359"/>
                  <a:pt x="447" y="215"/>
                  <a:pt x="287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6" name="Google Shape;8656;p45"/>
          <p:cNvSpPr/>
          <p:nvPr/>
        </p:nvSpPr>
        <p:spPr>
          <a:xfrm rot="5400000">
            <a:off x="6016422" y="-64606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0"/>
                </a:moveTo>
                <a:lnTo>
                  <a:pt x="1323" y="0"/>
                </a:lnTo>
                <a:cubicBezTo>
                  <a:pt x="1323" y="0"/>
                  <a:pt x="1193" y="36"/>
                  <a:pt x="1038" y="128"/>
                </a:cubicBezTo>
                <a:cubicBezTo>
                  <a:pt x="877" y="215"/>
                  <a:pt x="690" y="359"/>
                  <a:pt x="523" y="524"/>
                </a:cubicBezTo>
                <a:cubicBezTo>
                  <a:pt x="359" y="690"/>
                  <a:pt x="215" y="877"/>
                  <a:pt x="127" y="1038"/>
                </a:cubicBezTo>
                <a:cubicBezTo>
                  <a:pt x="36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6"/>
                </a:cubicBezTo>
                <a:cubicBezTo>
                  <a:pt x="447" y="1109"/>
                  <a:pt x="634" y="966"/>
                  <a:pt x="800" y="801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29"/>
                  <a:pt x="1323" y="1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7" name="Google Shape;8657;p45"/>
          <p:cNvSpPr/>
          <p:nvPr/>
        </p:nvSpPr>
        <p:spPr>
          <a:xfrm rot="5400000">
            <a:off x="6016422" y="352062"/>
            <a:ext cx="78695" cy="78695"/>
          </a:xfrm>
          <a:custGeom>
            <a:rect b="b" l="l" r="r" t="t"/>
            <a:pathLst>
              <a:path extrusionOk="0" h="1324" w="1324">
                <a:moveTo>
                  <a:pt x="1" y="0"/>
                </a:moveTo>
                <a:lnTo>
                  <a:pt x="1" y="0"/>
                </a:lnTo>
                <a:cubicBezTo>
                  <a:pt x="1" y="1"/>
                  <a:pt x="37" y="129"/>
                  <a:pt x="128" y="286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90" y="964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8" y="876"/>
                  <a:pt x="966" y="690"/>
                  <a:pt x="800" y="524"/>
                </a:cubicBezTo>
                <a:cubicBezTo>
                  <a:pt x="634" y="359"/>
                  <a:pt x="447" y="215"/>
                  <a:pt x="285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8" name="Google Shape;8658;p45"/>
          <p:cNvSpPr/>
          <p:nvPr/>
        </p:nvSpPr>
        <p:spPr>
          <a:xfrm rot="5400000">
            <a:off x="6016422" y="352062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0"/>
                </a:moveTo>
                <a:cubicBezTo>
                  <a:pt x="1323" y="0"/>
                  <a:pt x="1194" y="36"/>
                  <a:pt x="1038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59" y="690"/>
                  <a:pt x="215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5" y="1196"/>
                </a:cubicBezTo>
                <a:cubicBezTo>
                  <a:pt x="448" y="1109"/>
                  <a:pt x="634" y="966"/>
                  <a:pt x="800" y="801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29"/>
                  <a:pt x="1323" y="1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9" name="Google Shape;8659;p45"/>
          <p:cNvSpPr/>
          <p:nvPr/>
        </p:nvSpPr>
        <p:spPr>
          <a:xfrm rot="5400000">
            <a:off x="5808593" y="143163"/>
            <a:ext cx="78695" cy="78636"/>
          </a:xfrm>
          <a:custGeom>
            <a:rect b="b" l="l" r="r" t="t"/>
            <a:pathLst>
              <a:path extrusionOk="0" h="1323" w="1324">
                <a:moveTo>
                  <a:pt x="0" y="0"/>
                </a:moveTo>
                <a:cubicBezTo>
                  <a:pt x="0" y="0"/>
                  <a:pt x="37" y="129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89" y="964"/>
                  <a:pt x="878" y="1109"/>
                  <a:pt x="1038" y="1195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8" y="1194"/>
                  <a:pt x="1196" y="1038"/>
                </a:cubicBezTo>
                <a:cubicBezTo>
                  <a:pt x="1109" y="875"/>
                  <a:pt x="966" y="689"/>
                  <a:pt x="801" y="524"/>
                </a:cubicBezTo>
                <a:cubicBezTo>
                  <a:pt x="635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0" name="Google Shape;8660;p45"/>
          <p:cNvSpPr/>
          <p:nvPr/>
        </p:nvSpPr>
        <p:spPr>
          <a:xfrm rot="5400000">
            <a:off x="5808593" y="145723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lnTo>
                  <a:pt x="1323" y="0"/>
                </a:lnTo>
                <a:cubicBezTo>
                  <a:pt x="1323" y="0"/>
                  <a:pt x="1194" y="36"/>
                  <a:pt x="1037" y="128"/>
                </a:cubicBezTo>
                <a:cubicBezTo>
                  <a:pt x="877" y="215"/>
                  <a:pt x="690" y="359"/>
                  <a:pt x="523" y="524"/>
                </a:cubicBezTo>
                <a:cubicBezTo>
                  <a:pt x="358" y="689"/>
                  <a:pt x="214" y="876"/>
                  <a:pt x="127" y="1038"/>
                </a:cubicBezTo>
                <a:cubicBezTo>
                  <a:pt x="35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5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1" name="Google Shape;8661;p45"/>
          <p:cNvSpPr/>
          <p:nvPr/>
        </p:nvSpPr>
        <p:spPr>
          <a:xfrm rot="5400000">
            <a:off x="6264266" y="-25822"/>
            <a:ext cx="415765" cy="415706"/>
          </a:xfrm>
          <a:custGeom>
            <a:rect b="b" l="l" r="r" t="t"/>
            <a:pathLst>
              <a:path extrusionOk="0" h="6994" w="6995">
                <a:moveTo>
                  <a:pt x="3497" y="1"/>
                </a:moveTo>
                <a:lnTo>
                  <a:pt x="1" y="3497"/>
                </a:lnTo>
                <a:lnTo>
                  <a:pt x="3497" y="6994"/>
                </a:lnTo>
                <a:lnTo>
                  <a:pt x="6994" y="3497"/>
                </a:lnTo>
                <a:lnTo>
                  <a:pt x="3497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2" name="Google Shape;8662;p45"/>
          <p:cNvSpPr/>
          <p:nvPr/>
        </p:nvSpPr>
        <p:spPr>
          <a:xfrm rot="5400000">
            <a:off x="6262215" y="-27873"/>
            <a:ext cx="419807" cy="419807"/>
          </a:xfrm>
          <a:custGeom>
            <a:rect b="b" l="l" r="r" t="t"/>
            <a:pathLst>
              <a:path extrusionOk="0" h="7063" w="7063">
                <a:moveTo>
                  <a:pt x="3530" y="70"/>
                </a:moveTo>
                <a:lnTo>
                  <a:pt x="6993" y="3532"/>
                </a:lnTo>
                <a:lnTo>
                  <a:pt x="3530" y="6994"/>
                </a:lnTo>
                <a:lnTo>
                  <a:pt x="69" y="3532"/>
                </a:lnTo>
                <a:lnTo>
                  <a:pt x="3530" y="70"/>
                </a:lnTo>
                <a:close/>
                <a:moveTo>
                  <a:pt x="3530" y="1"/>
                </a:moveTo>
                <a:lnTo>
                  <a:pt x="17" y="3515"/>
                </a:lnTo>
                <a:lnTo>
                  <a:pt x="1" y="3532"/>
                </a:lnTo>
                <a:lnTo>
                  <a:pt x="3514" y="7046"/>
                </a:lnTo>
                <a:lnTo>
                  <a:pt x="3530" y="7063"/>
                </a:lnTo>
                <a:lnTo>
                  <a:pt x="7046" y="3548"/>
                </a:lnTo>
                <a:lnTo>
                  <a:pt x="7062" y="3530"/>
                </a:lnTo>
                <a:lnTo>
                  <a:pt x="3548" y="17"/>
                </a:lnTo>
                <a:lnTo>
                  <a:pt x="353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3" name="Google Shape;8663;p45"/>
          <p:cNvSpPr/>
          <p:nvPr/>
        </p:nvSpPr>
        <p:spPr>
          <a:xfrm rot="5400000">
            <a:off x="6432795" y="-65141"/>
            <a:ext cx="78695" cy="78695"/>
          </a:xfrm>
          <a:custGeom>
            <a:rect b="b" l="l" r="r" t="t"/>
            <a:pathLst>
              <a:path extrusionOk="0" h="1324" w="1324">
                <a:moveTo>
                  <a:pt x="1" y="1"/>
                </a:moveTo>
                <a:cubicBezTo>
                  <a:pt x="1" y="1"/>
                  <a:pt x="37" y="131"/>
                  <a:pt x="128" y="286"/>
                </a:cubicBezTo>
                <a:cubicBezTo>
                  <a:pt x="216" y="447"/>
                  <a:pt x="360" y="634"/>
                  <a:pt x="524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8"/>
                  <a:pt x="1323" y="1324"/>
                  <a:pt x="1323" y="1324"/>
                </a:cubicBezTo>
                <a:cubicBezTo>
                  <a:pt x="1323" y="1324"/>
                  <a:pt x="1287" y="1195"/>
                  <a:pt x="1196" y="1038"/>
                </a:cubicBezTo>
                <a:cubicBezTo>
                  <a:pt x="1108" y="876"/>
                  <a:pt x="966" y="690"/>
                  <a:pt x="800" y="523"/>
                </a:cubicBezTo>
                <a:cubicBezTo>
                  <a:pt x="634" y="359"/>
                  <a:pt x="447" y="215"/>
                  <a:pt x="285" y="127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4" name="Google Shape;8664;p45"/>
          <p:cNvSpPr/>
          <p:nvPr/>
        </p:nvSpPr>
        <p:spPr>
          <a:xfrm rot="5400000">
            <a:off x="6432795" y="-65141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5" y="38"/>
                  <a:pt x="1038" y="127"/>
                </a:cubicBezTo>
                <a:cubicBezTo>
                  <a:pt x="877" y="215"/>
                  <a:pt x="690" y="359"/>
                  <a:pt x="524" y="523"/>
                </a:cubicBezTo>
                <a:cubicBezTo>
                  <a:pt x="360" y="690"/>
                  <a:pt x="216" y="877"/>
                  <a:pt x="128" y="1038"/>
                </a:cubicBezTo>
                <a:cubicBezTo>
                  <a:pt x="37" y="1195"/>
                  <a:pt x="1" y="1324"/>
                  <a:pt x="1" y="1324"/>
                </a:cubicBezTo>
                <a:cubicBezTo>
                  <a:pt x="1" y="1324"/>
                  <a:pt x="129" y="1288"/>
                  <a:pt x="285" y="1196"/>
                </a:cubicBezTo>
                <a:cubicBezTo>
                  <a:pt x="448" y="1109"/>
                  <a:pt x="634" y="967"/>
                  <a:pt x="800" y="800"/>
                </a:cubicBezTo>
                <a:cubicBezTo>
                  <a:pt x="964" y="634"/>
                  <a:pt x="1108" y="447"/>
                  <a:pt x="1196" y="286"/>
                </a:cubicBezTo>
                <a:cubicBezTo>
                  <a:pt x="1287" y="130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5" name="Google Shape;8665;p45"/>
          <p:cNvSpPr/>
          <p:nvPr/>
        </p:nvSpPr>
        <p:spPr>
          <a:xfrm rot="5400000">
            <a:off x="6432825" y="351498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lnTo>
                  <a:pt x="0" y="1"/>
                </a:lnTo>
                <a:cubicBezTo>
                  <a:pt x="0" y="1"/>
                  <a:pt x="37" y="131"/>
                  <a:pt x="128" y="286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5"/>
                  <a:pt x="878" y="1109"/>
                  <a:pt x="1038" y="1196"/>
                </a:cubicBezTo>
                <a:cubicBezTo>
                  <a:pt x="1194" y="1288"/>
                  <a:pt x="1323" y="1324"/>
                  <a:pt x="1323" y="1324"/>
                </a:cubicBezTo>
                <a:cubicBezTo>
                  <a:pt x="1323" y="1324"/>
                  <a:pt x="1287" y="1195"/>
                  <a:pt x="1196" y="1038"/>
                </a:cubicBezTo>
                <a:cubicBezTo>
                  <a:pt x="1109" y="876"/>
                  <a:pt x="966" y="690"/>
                  <a:pt x="800" y="523"/>
                </a:cubicBezTo>
                <a:cubicBezTo>
                  <a:pt x="634" y="359"/>
                  <a:pt x="447" y="215"/>
                  <a:pt x="286" y="127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6" name="Google Shape;8666;p45"/>
          <p:cNvSpPr/>
          <p:nvPr/>
        </p:nvSpPr>
        <p:spPr>
          <a:xfrm rot="5400000">
            <a:off x="6432825" y="351498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cubicBezTo>
                  <a:pt x="1323" y="1"/>
                  <a:pt x="1194" y="38"/>
                  <a:pt x="1038" y="127"/>
                </a:cubicBezTo>
                <a:cubicBezTo>
                  <a:pt x="878" y="215"/>
                  <a:pt x="689" y="359"/>
                  <a:pt x="524" y="523"/>
                </a:cubicBezTo>
                <a:cubicBezTo>
                  <a:pt x="359" y="690"/>
                  <a:pt x="215" y="877"/>
                  <a:pt x="128" y="1038"/>
                </a:cubicBezTo>
                <a:cubicBezTo>
                  <a:pt x="36" y="1195"/>
                  <a:pt x="0" y="1324"/>
                  <a:pt x="0" y="1324"/>
                </a:cubicBezTo>
                <a:cubicBezTo>
                  <a:pt x="0" y="1324"/>
                  <a:pt x="129" y="1288"/>
                  <a:pt x="286" y="1196"/>
                </a:cubicBezTo>
                <a:cubicBezTo>
                  <a:pt x="448" y="1109"/>
                  <a:pt x="634" y="967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30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7" name="Google Shape;8667;p45"/>
          <p:cNvSpPr/>
          <p:nvPr/>
        </p:nvSpPr>
        <p:spPr>
          <a:xfrm rot="5400000">
            <a:off x="6224966" y="142688"/>
            <a:ext cx="78636" cy="78695"/>
          </a:xfrm>
          <a:custGeom>
            <a:rect b="b" l="l" r="r" t="t"/>
            <a:pathLst>
              <a:path extrusionOk="0" h="1324" w="1323">
                <a:moveTo>
                  <a:pt x="0" y="1"/>
                </a:moveTo>
                <a:cubicBezTo>
                  <a:pt x="0" y="1"/>
                  <a:pt x="36" y="130"/>
                  <a:pt x="128" y="285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4"/>
                  <a:pt x="876" y="1108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7"/>
                </a:cubicBezTo>
                <a:cubicBezTo>
                  <a:pt x="1108" y="876"/>
                  <a:pt x="966" y="690"/>
                  <a:pt x="799" y="523"/>
                </a:cubicBezTo>
                <a:cubicBezTo>
                  <a:pt x="634" y="358"/>
                  <a:pt x="447" y="214"/>
                  <a:pt x="285" y="127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8" name="Google Shape;8668;p45"/>
          <p:cNvSpPr/>
          <p:nvPr/>
        </p:nvSpPr>
        <p:spPr>
          <a:xfrm rot="5400000">
            <a:off x="6224966" y="142688"/>
            <a:ext cx="78636" cy="78695"/>
          </a:xfrm>
          <a:custGeom>
            <a:rect b="b" l="l" r="r" t="t"/>
            <a:pathLst>
              <a:path extrusionOk="0" h="1324" w="1323">
                <a:moveTo>
                  <a:pt x="1323" y="1"/>
                </a:moveTo>
                <a:lnTo>
                  <a:pt x="1323" y="1"/>
                </a:lnTo>
                <a:cubicBezTo>
                  <a:pt x="1323" y="1"/>
                  <a:pt x="1194" y="38"/>
                  <a:pt x="1038" y="127"/>
                </a:cubicBezTo>
                <a:cubicBezTo>
                  <a:pt x="876" y="214"/>
                  <a:pt x="689" y="358"/>
                  <a:pt x="524" y="523"/>
                </a:cubicBezTo>
                <a:cubicBezTo>
                  <a:pt x="359" y="690"/>
                  <a:pt x="215" y="877"/>
                  <a:pt x="128" y="1037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5" y="1196"/>
                </a:cubicBezTo>
                <a:cubicBezTo>
                  <a:pt x="448" y="1108"/>
                  <a:pt x="634" y="966"/>
                  <a:pt x="799" y="800"/>
                </a:cubicBezTo>
                <a:cubicBezTo>
                  <a:pt x="964" y="634"/>
                  <a:pt x="1108" y="447"/>
                  <a:pt x="1195" y="285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69" name="Google Shape;8669;p45"/>
          <p:cNvSpPr/>
          <p:nvPr/>
        </p:nvSpPr>
        <p:spPr>
          <a:xfrm rot="5400000">
            <a:off x="6684175" y="-26090"/>
            <a:ext cx="415765" cy="415765"/>
          </a:xfrm>
          <a:custGeom>
            <a:rect b="b" l="l" r="r" t="t"/>
            <a:pathLst>
              <a:path extrusionOk="0" h="6995" w="6995">
                <a:moveTo>
                  <a:pt x="3498" y="0"/>
                </a:moveTo>
                <a:lnTo>
                  <a:pt x="1" y="3498"/>
                </a:lnTo>
                <a:lnTo>
                  <a:pt x="3498" y="6995"/>
                </a:lnTo>
                <a:lnTo>
                  <a:pt x="6995" y="3498"/>
                </a:lnTo>
                <a:lnTo>
                  <a:pt x="3498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0" name="Google Shape;8670;p45"/>
          <p:cNvSpPr/>
          <p:nvPr/>
        </p:nvSpPr>
        <p:spPr>
          <a:xfrm rot="5400000">
            <a:off x="6682035" y="-28170"/>
            <a:ext cx="419807" cy="419807"/>
          </a:xfrm>
          <a:custGeom>
            <a:rect b="b" l="l" r="r" t="t"/>
            <a:pathLst>
              <a:path extrusionOk="0" h="7063" w="7063">
                <a:moveTo>
                  <a:pt x="3532" y="69"/>
                </a:moveTo>
                <a:lnTo>
                  <a:pt x="6994" y="3531"/>
                </a:lnTo>
                <a:lnTo>
                  <a:pt x="3532" y="6993"/>
                </a:lnTo>
                <a:lnTo>
                  <a:pt x="70" y="3531"/>
                </a:lnTo>
                <a:lnTo>
                  <a:pt x="3532" y="69"/>
                </a:lnTo>
                <a:close/>
                <a:moveTo>
                  <a:pt x="3531" y="1"/>
                </a:moveTo>
                <a:lnTo>
                  <a:pt x="17" y="3516"/>
                </a:lnTo>
                <a:lnTo>
                  <a:pt x="1" y="3532"/>
                </a:lnTo>
                <a:lnTo>
                  <a:pt x="3515" y="7045"/>
                </a:lnTo>
                <a:lnTo>
                  <a:pt x="3532" y="7063"/>
                </a:lnTo>
                <a:lnTo>
                  <a:pt x="7046" y="3549"/>
                </a:lnTo>
                <a:lnTo>
                  <a:pt x="7063" y="3532"/>
                </a:lnTo>
                <a:lnTo>
                  <a:pt x="3549" y="18"/>
                </a:lnTo>
                <a:lnTo>
                  <a:pt x="35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1" name="Google Shape;8671;p45"/>
          <p:cNvSpPr/>
          <p:nvPr/>
        </p:nvSpPr>
        <p:spPr>
          <a:xfrm rot="5400000">
            <a:off x="6852675" y="-65439"/>
            <a:ext cx="78695" cy="78695"/>
          </a:xfrm>
          <a:custGeom>
            <a:rect b="b" l="l" r="r" t="t"/>
            <a:pathLst>
              <a:path extrusionOk="0" h="1324" w="1324">
                <a:moveTo>
                  <a:pt x="0" y="1"/>
                </a:moveTo>
                <a:cubicBezTo>
                  <a:pt x="0" y="1"/>
                  <a:pt x="38" y="129"/>
                  <a:pt x="128" y="287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90" y="965"/>
                  <a:pt x="877" y="1109"/>
                  <a:pt x="1038" y="1197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5"/>
                  <a:pt x="1195" y="1038"/>
                </a:cubicBezTo>
                <a:cubicBezTo>
                  <a:pt x="1108" y="876"/>
                  <a:pt x="966" y="690"/>
                  <a:pt x="800" y="524"/>
                </a:cubicBezTo>
                <a:cubicBezTo>
                  <a:pt x="634" y="360"/>
                  <a:pt x="447" y="216"/>
                  <a:pt x="285" y="128"/>
                </a:cubicBezTo>
                <a:cubicBezTo>
                  <a:pt x="129" y="37"/>
                  <a:pt x="1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2" name="Google Shape;8672;p45"/>
          <p:cNvSpPr/>
          <p:nvPr/>
        </p:nvSpPr>
        <p:spPr>
          <a:xfrm rot="5400000">
            <a:off x="6852675" y="-65379"/>
            <a:ext cx="78695" cy="78695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4" y="37"/>
                  <a:pt x="1038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6" y="1197"/>
                </a:cubicBezTo>
                <a:cubicBezTo>
                  <a:pt x="448" y="1109"/>
                  <a:pt x="634" y="967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7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3" name="Google Shape;8673;p45"/>
          <p:cNvSpPr/>
          <p:nvPr/>
        </p:nvSpPr>
        <p:spPr>
          <a:xfrm rot="5400000">
            <a:off x="6852675" y="351289"/>
            <a:ext cx="78695" cy="78695"/>
          </a:xfrm>
          <a:custGeom>
            <a:rect b="b" l="l" r="r" t="t"/>
            <a:pathLst>
              <a:path extrusionOk="0" h="1324" w="1324">
                <a:moveTo>
                  <a:pt x="0" y="1"/>
                </a:moveTo>
                <a:cubicBezTo>
                  <a:pt x="0" y="1"/>
                  <a:pt x="36" y="129"/>
                  <a:pt x="128" y="287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5"/>
                  <a:pt x="877" y="1109"/>
                  <a:pt x="1038" y="1197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7" y="1195"/>
                  <a:pt x="1196" y="1038"/>
                </a:cubicBezTo>
                <a:cubicBezTo>
                  <a:pt x="1109" y="876"/>
                  <a:pt x="966" y="690"/>
                  <a:pt x="800" y="524"/>
                </a:cubicBezTo>
                <a:cubicBezTo>
                  <a:pt x="635" y="360"/>
                  <a:pt x="446" y="216"/>
                  <a:pt x="286" y="128"/>
                </a:cubicBezTo>
                <a:cubicBezTo>
                  <a:pt x="129" y="37"/>
                  <a:pt x="0" y="1"/>
                  <a:pt x="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4" name="Google Shape;8674;p45"/>
          <p:cNvSpPr/>
          <p:nvPr/>
        </p:nvSpPr>
        <p:spPr>
          <a:xfrm rot="5400000">
            <a:off x="6852675" y="351289"/>
            <a:ext cx="78695" cy="78695"/>
          </a:xfrm>
          <a:custGeom>
            <a:rect b="b" l="l" r="r" t="t"/>
            <a:pathLst>
              <a:path extrusionOk="0" h="1324" w="1324">
                <a:moveTo>
                  <a:pt x="1324" y="1"/>
                </a:moveTo>
                <a:cubicBezTo>
                  <a:pt x="1324" y="1"/>
                  <a:pt x="1195" y="37"/>
                  <a:pt x="1038" y="128"/>
                </a:cubicBezTo>
                <a:cubicBezTo>
                  <a:pt x="877" y="216"/>
                  <a:pt x="689" y="360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3"/>
                  <a:pt x="0" y="1323"/>
                </a:cubicBezTo>
                <a:cubicBezTo>
                  <a:pt x="0" y="1323"/>
                  <a:pt x="129" y="1287"/>
                  <a:pt x="286" y="1197"/>
                </a:cubicBezTo>
                <a:cubicBezTo>
                  <a:pt x="448" y="1109"/>
                  <a:pt x="635" y="967"/>
                  <a:pt x="800" y="801"/>
                </a:cubicBezTo>
                <a:cubicBezTo>
                  <a:pt x="965" y="634"/>
                  <a:pt x="1109" y="447"/>
                  <a:pt x="1196" y="287"/>
                </a:cubicBezTo>
                <a:cubicBezTo>
                  <a:pt x="1288" y="129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5" name="Google Shape;8675;p45"/>
          <p:cNvSpPr/>
          <p:nvPr/>
        </p:nvSpPr>
        <p:spPr>
          <a:xfrm rot="5400000">
            <a:off x="6644875" y="142480"/>
            <a:ext cx="78636" cy="78636"/>
          </a:xfrm>
          <a:custGeom>
            <a:rect b="b" l="l" r="r" t="t"/>
            <a:pathLst>
              <a:path extrusionOk="0" h="1323" w="1323">
                <a:moveTo>
                  <a:pt x="0" y="0"/>
                </a:moveTo>
                <a:lnTo>
                  <a:pt x="0" y="0"/>
                </a:lnTo>
                <a:cubicBezTo>
                  <a:pt x="0" y="0"/>
                  <a:pt x="36" y="129"/>
                  <a:pt x="128" y="286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89" y="965"/>
                  <a:pt x="877" y="1109"/>
                  <a:pt x="1038" y="1196"/>
                </a:cubicBezTo>
                <a:cubicBezTo>
                  <a:pt x="1194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9" y="876"/>
                  <a:pt x="966" y="689"/>
                  <a:pt x="800" y="524"/>
                </a:cubicBezTo>
                <a:cubicBezTo>
                  <a:pt x="634" y="359"/>
                  <a:pt x="446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6" name="Google Shape;8676;p45"/>
          <p:cNvSpPr/>
          <p:nvPr/>
        </p:nvSpPr>
        <p:spPr>
          <a:xfrm rot="5400000">
            <a:off x="6644875" y="142480"/>
            <a:ext cx="78636" cy="78636"/>
          </a:xfrm>
          <a:custGeom>
            <a:rect b="b" l="l" r="r" t="t"/>
            <a:pathLst>
              <a:path extrusionOk="0" h="1323" w="1323">
                <a:moveTo>
                  <a:pt x="1323" y="0"/>
                </a:moveTo>
                <a:cubicBezTo>
                  <a:pt x="1323" y="0"/>
                  <a:pt x="1194" y="37"/>
                  <a:pt x="1038" y="128"/>
                </a:cubicBezTo>
                <a:cubicBezTo>
                  <a:pt x="877" y="215"/>
                  <a:pt x="689" y="359"/>
                  <a:pt x="524" y="524"/>
                </a:cubicBezTo>
                <a:cubicBezTo>
                  <a:pt x="359" y="689"/>
                  <a:pt x="215" y="878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7" y="1109"/>
                  <a:pt x="634" y="966"/>
                  <a:pt x="800" y="801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7" name="Google Shape;8677;p45"/>
          <p:cNvSpPr/>
          <p:nvPr/>
        </p:nvSpPr>
        <p:spPr>
          <a:xfrm rot="5400000">
            <a:off x="7100488" y="-26625"/>
            <a:ext cx="415765" cy="415765"/>
          </a:xfrm>
          <a:custGeom>
            <a:rect b="b" l="l" r="r" t="t"/>
            <a:pathLst>
              <a:path extrusionOk="0" h="6995" w="6995">
                <a:moveTo>
                  <a:pt x="3498" y="1"/>
                </a:moveTo>
                <a:lnTo>
                  <a:pt x="1" y="3498"/>
                </a:lnTo>
                <a:lnTo>
                  <a:pt x="3498" y="6994"/>
                </a:lnTo>
                <a:lnTo>
                  <a:pt x="6995" y="3498"/>
                </a:lnTo>
                <a:lnTo>
                  <a:pt x="3498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8" name="Google Shape;8678;p45"/>
          <p:cNvSpPr/>
          <p:nvPr/>
        </p:nvSpPr>
        <p:spPr>
          <a:xfrm rot="5400000">
            <a:off x="7098438" y="-28675"/>
            <a:ext cx="419748" cy="419807"/>
          </a:xfrm>
          <a:custGeom>
            <a:rect b="b" l="l" r="r" t="t"/>
            <a:pathLst>
              <a:path extrusionOk="0" h="7063" w="7062">
                <a:moveTo>
                  <a:pt x="3531" y="69"/>
                </a:moveTo>
                <a:lnTo>
                  <a:pt x="6993" y="3532"/>
                </a:lnTo>
                <a:lnTo>
                  <a:pt x="3531" y="6993"/>
                </a:lnTo>
                <a:lnTo>
                  <a:pt x="69" y="3532"/>
                </a:lnTo>
                <a:lnTo>
                  <a:pt x="3531" y="69"/>
                </a:lnTo>
                <a:close/>
                <a:moveTo>
                  <a:pt x="3531" y="0"/>
                </a:moveTo>
                <a:lnTo>
                  <a:pt x="18" y="3514"/>
                </a:lnTo>
                <a:lnTo>
                  <a:pt x="1" y="3532"/>
                </a:lnTo>
                <a:lnTo>
                  <a:pt x="3516" y="7046"/>
                </a:lnTo>
                <a:lnTo>
                  <a:pt x="3532" y="7062"/>
                </a:lnTo>
                <a:lnTo>
                  <a:pt x="7045" y="3547"/>
                </a:lnTo>
                <a:lnTo>
                  <a:pt x="7062" y="3530"/>
                </a:lnTo>
                <a:lnTo>
                  <a:pt x="3548" y="17"/>
                </a:lnTo>
                <a:lnTo>
                  <a:pt x="35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79" name="Google Shape;8679;p45"/>
          <p:cNvSpPr/>
          <p:nvPr/>
        </p:nvSpPr>
        <p:spPr>
          <a:xfrm rot="5400000">
            <a:off x="7268959" y="-65884"/>
            <a:ext cx="78695" cy="78636"/>
          </a:xfrm>
          <a:custGeom>
            <a:rect b="b" l="l" r="r" t="t"/>
            <a:pathLst>
              <a:path extrusionOk="0" h="1323" w="1324">
                <a:moveTo>
                  <a:pt x="0" y="0"/>
                </a:moveTo>
                <a:cubicBezTo>
                  <a:pt x="0" y="0"/>
                  <a:pt x="36" y="129"/>
                  <a:pt x="128" y="286"/>
                </a:cubicBezTo>
                <a:cubicBezTo>
                  <a:pt x="215" y="447"/>
                  <a:pt x="359" y="634"/>
                  <a:pt x="524" y="800"/>
                </a:cubicBezTo>
                <a:cubicBezTo>
                  <a:pt x="689" y="965"/>
                  <a:pt x="877" y="1109"/>
                  <a:pt x="1038" y="1196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7" y="1194"/>
                  <a:pt x="1196" y="1038"/>
                </a:cubicBezTo>
                <a:cubicBezTo>
                  <a:pt x="1109" y="876"/>
                  <a:pt x="966" y="689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0" name="Google Shape;8680;p45"/>
          <p:cNvSpPr/>
          <p:nvPr/>
        </p:nvSpPr>
        <p:spPr>
          <a:xfrm rot="5400000">
            <a:off x="7268959" y="-65884"/>
            <a:ext cx="78695" cy="78636"/>
          </a:xfrm>
          <a:custGeom>
            <a:rect b="b" l="l" r="r" t="t"/>
            <a:pathLst>
              <a:path extrusionOk="0" h="1323" w="1324">
                <a:moveTo>
                  <a:pt x="1324" y="0"/>
                </a:moveTo>
                <a:cubicBezTo>
                  <a:pt x="1324" y="0"/>
                  <a:pt x="1195" y="36"/>
                  <a:pt x="1038" y="128"/>
                </a:cubicBezTo>
                <a:cubicBezTo>
                  <a:pt x="877" y="215"/>
                  <a:pt x="689" y="359"/>
                  <a:pt x="524" y="524"/>
                </a:cubicBezTo>
                <a:cubicBezTo>
                  <a:pt x="359" y="689"/>
                  <a:pt x="215" y="878"/>
                  <a:pt x="128" y="1038"/>
                </a:cubicBezTo>
                <a:cubicBezTo>
                  <a:pt x="36" y="1194"/>
                  <a:pt x="0" y="1323"/>
                  <a:pt x="0" y="1323"/>
                </a:cubicBezTo>
                <a:cubicBezTo>
                  <a:pt x="0" y="1323"/>
                  <a:pt x="129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8" y="129"/>
                  <a:pt x="1324" y="0"/>
                  <a:pt x="13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1" name="Google Shape;8681;p45"/>
          <p:cNvSpPr/>
          <p:nvPr/>
        </p:nvSpPr>
        <p:spPr>
          <a:xfrm rot="5400000">
            <a:off x="7268959" y="350784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lnTo>
                  <a:pt x="1" y="0"/>
                </a:lnTo>
                <a:cubicBezTo>
                  <a:pt x="1" y="0"/>
                  <a:pt x="38" y="129"/>
                  <a:pt x="127" y="286"/>
                </a:cubicBezTo>
                <a:cubicBezTo>
                  <a:pt x="215" y="447"/>
                  <a:pt x="359" y="634"/>
                  <a:pt x="523" y="800"/>
                </a:cubicBezTo>
                <a:cubicBezTo>
                  <a:pt x="690" y="965"/>
                  <a:pt x="877" y="1109"/>
                  <a:pt x="1038" y="1196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6" y="1038"/>
                </a:cubicBezTo>
                <a:cubicBezTo>
                  <a:pt x="1109" y="876"/>
                  <a:pt x="966" y="689"/>
                  <a:pt x="800" y="524"/>
                </a:cubicBezTo>
                <a:cubicBezTo>
                  <a:pt x="634" y="359"/>
                  <a:pt x="446" y="215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2" name="Google Shape;8682;p45"/>
          <p:cNvSpPr/>
          <p:nvPr/>
        </p:nvSpPr>
        <p:spPr>
          <a:xfrm rot="5400000">
            <a:off x="7268959" y="350844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cubicBezTo>
                  <a:pt x="1323" y="0"/>
                  <a:pt x="1194" y="36"/>
                  <a:pt x="1039" y="128"/>
                </a:cubicBezTo>
                <a:cubicBezTo>
                  <a:pt x="877" y="215"/>
                  <a:pt x="690" y="359"/>
                  <a:pt x="524" y="524"/>
                </a:cubicBezTo>
                <a:cubicBezTo>
                  <a:pt x="360" y="689"/>
                  <a:pt x="216" y="878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30" y="1287"/>
                  <a:pt x="286" y="1196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5" y="634"/>
                  <a:pt x="1109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3" name="Google Shape;8683;p45"/>
          <p:cNvSpPr/>
          <p:nvPr/>
        </p:nvSpPr>
        <p:spPr>
          <a:xfrm rot="5400000">
            <a:off x="7061099" y="141915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7" y="130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6"/>
                  <a:pt x="878" y="1110"/>
                  <a:pt x="1039" y="1197"/>
                </a:cubicBezTo>
                <a:cubicBezTo>
                  <a:pt x="1196" y="1287"/>
                  <a:pt x="1324" y="1323"/>
                  <a:pt x="1324" y="1323"/>
                </a:cubicBezTo>
                <a:cubicBezTo>
                  <a:pt x="1324" y="1323"/>
                  <a:pt x="1287" y="1195"/>
                  <a:pt x="1197" y="1039"/>
                </a:cubicBezTo>
                <a:cubicBezTo>
                  <a:pt x="1109" y="876"/>
                  <a:pt x="967" y="690"/>
                  <a:pt x="801" y="524"/>
                </a:cubicBezTo>
                <a:cubicBezTo>
                  <a:pt x="635" y="360"/>
                  <a:pt x="447" y="216"/>
                  <a:pt x="287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4" name="Google Shape;8684;p45"/>
          <p:cNvSpPr/>
          <p:nvPr/>
        </p:nvSpPr>
        <p:spPr>
          <a:xfrm rot="5400000">
            <a:off x="7061099" y="141915"/>
            <a:ext cx="78755" cy="78695"/>
          </a:xfrm>
          <a:custGeom>
            <a:rect b="b" l="l" r="r" t="t"/>
            <a:pathLst>
              <a:path extrusionOk="0" h="1324" w="1325">
                <a:moveTo>
                  <a:pt x="1324" y="1"/>
                </a:moveTo>
                <a:lnTo>
                  <a:pt x="1324" y="1"/>
                </a:lnTo>
                <a:cubicBezTo>
                  <a:pt x="1324" y="1"/>
                  <a:pt x="1196" y="37"/>
                  <a:pt x="1039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8"/>
                  <a:pt x="128" y="1039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10"/>
                  <a:pt x="635" y="967"/>
                  <a:pt x="801" y="801"/>
                </a:cubicBezTo>
                <a:cubicBezTo>
                  <a:pt x="965" y="634"/>
                  <a:pt x="1109" y="447"/>
                  <a:pt x="1197" y="287"/>
                </a:cubicBezTo>
                <a:cubicBezTo>
                  <a:pt x="1288" y="130"/>
                  <a:pt x="1324" y="1"/>
                  <a:pt x="1324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5" name="Google Shape;8685;p45"/>
          <p:cNvSpPr/>
          <p:nvPr/>
        </p:nvSpPr>
        <p:spPr>
          <a:xfrm rot="5400000">
            <a:off x="5217737" y="-232946"/>
            <a:ext cx="419748" cy="419748"/>
          </a:xfrm>
          <a:custGeom>
            <a:rect b="b" l="l" r="r" t="t"/>
            <a:pathLst>
              <a:path extrusionOk="0" h="7062" w="7062">
                <a:moveTo>
                  <a:pt x="3531" y="69"/>
                </a:moveTo>
                <a:lnTo>
                  <a:pt x="6992" y="3531"/>
                </a:lnTo>
                <a:lnTo>
                  <a:pt x="3531" y="6993"/>
                </a:lnTo>
                <a:lnTo>
                  <a:pt x="69" y="3531"/>
                </a:lnTo>
                <a:lnTo>
                  <a:pt x="3531" y="69"/>
                </a:lnTo>
                <a:close/>
                <a:moveTo>
                  <a:pt x="3531" y="1"/>
                </a:moveTo>
                <a:lnTo>
                  <a:pt x="18" y="3516"/>
                </a:lnTo>
                <a:lnTo>
                  <a:pt x="0" y="3532"/>
                </a:lnTo>
                <a:lnTo>
                  <a:pt x="3514" y="7045"/>
                </a:lnTo>
                <a:lnTo>
                  <a:pt x="3531" y="7062"/>
                </a:lnTo>
                <a:lnTo>
                  <a:pt x="7045" y="3549"/>
                </a:lnTo>
                <a:lnTo>
                  <a:pt x="7061" y="3532"/>
                </a:lnTo>
                <a:lnTo>
                  <a:pt x="3547" y="17"/>
                </a:lnTo>
                <a:lnTo>
                  <a:pt x="35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6" name="Google Shape;8686;p45"/>
          <p:cNvSpPr/>
          <p:nvPr/>
        </p:nvSpPr>
        <p:spPr>
          <a:xfrm rot="5400000">
            <a:off x="5388229" y="-270244"/>
            <a:ext cx="78755" cy="78695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7" y="129"/>
                  <a:pt x="128" y="287"/>
                </a:cubicBezTo>
                <a:cubicBezTo>
                  <a:pt x="216" y="447"/>
                  <a:pt x="360" y="634"/>
                  <a:pt x="524" y="801"/>
                </a:cubicBezTo>
                <a:cubicBezTo>
                  <a:pt x="690" y="966"/>
                  <a:pt x="878" y="1110"/>
                  <a:pt x="1039" y="1197"/>
                </a:cubicBezTo>
                <a:cubicBezTo>
                  <a:pt x="1196" y="1287"/>
                  <a:pt x="1325" y="1323"/>
                  <a:pt x="1325" y="1323"/>
                </a:cubicBezTo>
                <a:cubicBezTo>
                  <a:pt x="1325" y="1323"/>
                  <a:pt x="1289" y="1195"/>
                  <a:pt x="1197" y="1039"/>
                </a:cubicBezTo>
                <a:cubicBezTo>
                  <a:pt x="1110" y="876"/>
                  <a:pt x="967" y="690"/>
                  <a:pt x="801" y="524"/>
                </a:cubicBezTo>
                <a:cubicBezTo>
                  <a:pt x="635" y="360"/>
                  <a:pt x="447" y="216"/>
                  <a:pt x="287" y="128"/>
                </a:cubicBezTo>
                <a:cubicBezTo>
                  <a:pt x="130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7" name="Google Shape;8687;p45"/>
          <p:cNvSpPr/>
          <p:nvPr/>
        </p:nvSpPr>
        <p:spPr>
          <a:xfrm rot="5400000">
            <a:off x="5388229" y="-270244"/>
            <a:ext cx="78755" cy="78695"/>
          </a:xfrm>
          <a:custGeom>
            <a:rect b="b" l="l" r="r" t="t"/>
            <a:pathLst>
              <a:path extrusionOk="0" h="1324" w="1325">
                <a:moveTo>
                  <a:pt x="1325" y="1"/>
                </a:moveTo>
                <a:cubicBezTo>
                  <a:pt x="1324" y="1"/>
                  <a:pt x="1196" y="37"/>
                  <a:pt x="1039" y="128"/>
                </a:cubicBezTo>
                <a:cubicBezTo>
                  <a:pt x="878" y="216"/>
                  <a:pt x="690" y="360"/>
                  <a:pt x="524" y="524"/>
                </a:cubicBezTo>
                <a:cubicBezTo>
                  <a:pt x="360" y="690"/>
                  <a:pt x="216" y="877"/>
                  <a:pt x="128" y="1039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7" y="1197"/>
                </a:cubicBezTo>
                <a:cubicBezTo>
                  <a:pt x="448" y="1110"/>
                  <a:pt x="635" y="967"/>
                  <a:pt x="801" y="801"/>
                </a:cubicBezTo>
                <a:cubicBezTo>
                  <a:pt x="966" y="634"/>
                  <a:pt x="1110" y="447"/>
                  <a:pt x="1197" y="287"/>
                </a:cubicBezTo>
                <a:cubicBezTo>
                  <a:pt x="1289" y="129"/>
                  <a:pt x="1324" y="1"/>
                  <a:pt x="132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8" name="Google Shape;8688;p45"/>
          <p:cNvSpPr/>
          <p:nvPr/>
        </p:nvSpPr>
        <p:spPr>
          <a:xfrm rot="5400000">
            <a:off x="5392211" y="143928"/>
            <a:ext cx="78695" cy="78636"/>
          </a:xfrm>
          <a:custGeom>
            <a:rect b="b" l="l" r="r" t="t"/>
            <a:pathLst>
              <a:path extrusionOk="0" h="1323" w="1324">
                <a:moveTo>
                  <a:pt x="0" y="0"/>
                </a:moveTo>
                <a:cubicBezTo>
                  <a:pt x="0" y="0"/>
                  <a:pt x="37" y="129"/>
                  <a:pt x="128" y="286"/>
                </a:cubicBezTo>
                <a:cubicBezTo>
                  <a:pt x="215" y="446"/>
                  <a:pt x="359" y="634"/>
                  <a:pt x="524" y="800"/>
                </a:cubicBezTo>
                <a:cubicBezTo>
                  <a:pt x="689" y="964"/>
                  <a:pt x="878" y="1109"/>
                  <a:pt x="1038" y="1195"/>
                </a:cubicBezTo>
                <a:cubicBezTo>
                  <a:pt x="1195" y="1287"/>
                  <a:pt x="1324" y="1323"/>
                  <a:pt x="1324" y="1323"/>
                </a:cubicBezTo>
                <a:cubicBezTo>
                  <a:pt x="1324" y="1323"/>
                  <a:pt x="1288" y="1194"/>
                  <a:pt x="1196" y="1038"/>
                </a:cubicBezTo>
                <a:cubicBezTo>
                  <a:pt x="1109" y="875"/>
                  <a:pt x="966" y="689"/>
                  <a:pt x="801" y="524"/>
                </a:cubicBezTo>
                <a:cubicBezTo>
                  <a:pt x="635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89" name="Google Shape;8689;p45"/>
          <p:cNvSpPr/>
          <p:nvPr/>
        </p:nvSpPr>
        <p:spPr>
          <a:xfrm rot="5400000">
            <a:off x="5392211" y="144047"/>
            <a:ext cx="78695" cy="78636"/>
          </a:xfrm>
          <a:custGeom>
            <a:rect b="b" l="l" r="r" t="t"/>
            <a:pathLst>
              <a:path extrusionOk="0" h="1323" w="1324">
                <a:moveTo>
                  <a:pt x="1323" y="0"/>
                </a:moveTo>
                <a:lnTo>
                  <a:pt x="1323" y="0"/>
                </a:lnTo>
                <a:cubicBezTo>
                  <a:pt x="1323" y="0"/>
                  <a:pt x="1194" y="36"/>
                  <a:pt x="1037" y="128"/>
                </a:cubicBezTo>
                <a:cubicBezTo>
                  <a:pt x="877" y="215"/>
                  <a:pt x="690" y="359"/>
                  <a:pt x="523" y="524"/>
                </a:cubicBezTo>
                <a:cubicBezTo>
                  <a:pt x="358" y="689"/>
                  <a:pt x="214" y="876"/>
                  <a:pt x="127" y="1038"/>
                </a:cubicBezTo>
                <a:cubicBezTo>
                  <a:pt x="35" y="1194"/>
                  <a:pt x="0" y="1323"/>
                  <a:pt x="0" y="1323"/>
                </a:cubicBezTo>
                <a:cubicBezTo>
                  <a:pt x="0" y="1323"/>
                  <a:pt x="129" y="1287"/>
                  <a:pt x="285" y="1195"/>
                </a:cubicBezTo>
                <a:cubicBezTo>
                  <a:pt x="448" y="1109"/>
                  <a:pt x="634" y="966"/>
                  <a:pt x="800" y="800"/>
                </a:cubicBezTo>
                <a:cubicBezTo>
                  <a:pt x="964" y="634"/>
                  <a:pt x="1108" y="446"/>
                  <a:pt x="1195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690" name="Google Shape;8690;p45"/>
          <p:cNvCxnSpPr/>
          <p:nvPr/>
        </p:nvCxnSpPr>
        <p:spPr>
          <a:xfrm rot="10800000">
            <a:off x="100" y="430750"/>
            <a:ext cx="9141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691" name="Google Shape;8691;p45"/>
          <p:cNvSpPr/>
          <p:nvPr/>
        </p:nvSpPr>
        <p:spPr>
          <a:xfrm flipH="1">
            <a:off x="7803898" y="3600454"/>
            <a:ext cx="1705858" cy="1848981"/>
          </a:xfrm>
          <a:custGeom>
            <a:rect b="b" l="l" r="r" t="t"/>
            <a:pathLst>
              <a:path extrusionOk="0" h="87671" w="87671">
                <a:moveTo>
                  <a:pt x="36" y="0"/>
                </a:moveTo>
                <a:lnTo>
                  <a:pt x="1" y="34"/>
                </a:lnTo>
                <a:lnTo>
                  <a:pt x="87637" y="87670"/>
                </a:lnTo>
                <a:lnTo>
                  <a:pt x="87671" y="87635"/>
                </a:lnTo>
                <a:lnTo>
                  <a:pt x="36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2" name="Google Shape;8692;p45"/>
          <p:cNvSpPr/>
          <p:nvPr/>
        </p:nvSpPr>
        <p:spPr>
          <a:xfrm rot="5400000">
            <a:off x="8978921" y="-233860"/>
            <a:ext cx="419807" cy="419866"/>
          </a:xfrm>
          <a:custGeom>
            <a:rect b="b" l="l" r="r" t="t"/>
            <a:pathLst>
              <a:path extrusionOk="0" h="7064" w="7063">
                <a:moveTo>
                  <a:pt x="3532" y="70"/>
                </a:moveTo>
                <a:lnTo>
                  <a:pt x="6992" y="3532"/>
                </a:lnTo>
                <a:lnTo>
                  <a:pt x="3530" y="6993"/>
                </a:lnTo>
                <a:lnTo>
                  <a:pt x="68" y="3532"/>
                </a:lnTo>
                <a:lnTo>
                  <a:pt x="3532" y="70"/>
                </a:lnTo>
                <a:close/>
                <a:moveTo>
                  <a:pt x="3532" y="0"/>
                </a:moveTo>
                <a:lnTo>
                  <a:pt x="0" y="3532"/>
                </a:lnTo>
                <a:lnTo>
                  <a:pt x="3532" y="7063"/>
                </a:lnTo>
                <a:lnTo>
                  <a:pt x="7062" y="3532"/>
                </a:lnTo>
                <a:lnTo>
                  <a:pt x="353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3" name="Google Shape;8693;p45"/>
          <p:cNvSpPr/>
          <p:nvPr/>
        </p:nvSpPr>
        <p:spPr>
          <a:xfrm rot="5400000">
            <a:off x="9149561" y="145541"/>
            <a:ext cx="78695" cy="78636"/>
          </a:xfrm>
          <a:custGeom>
            <a:rect b="b" l="l" r="r" t="t"/>
            <a:pathLst>
              <a:path extrusionOk="0" h="1323" w="1324">
                <a:moveTo>
                  <a:pt x="1" y="0"/>
                </a:moveTo>
                <a:cubicBezTo>
                  <a:pt x="1" y="0"/>
                  <a:pt x="38" y="130"/>
                  <a:pt x="128" y="285"/>
                </a:cubicBezTo>
                <a:cubicBezTo>
                  <a:pt x="215" y="447"/>
                  <a:pt x="359" y="634"/>
                  <a:pt x="524" y="799"/>
                </a:cubicBezTo>
                <a:cubicBezTo>
                  <a:pt x="690" y="964"/>
                  <a:pt x="878" y="1108"/>
                  <a:pt x="1038" y="1195"/>
                </a:cubicBezTo>
                <a:cubicBezTo>
                  <a:pt x="1195" y="1287"/>
                  <a:pt x="1323" y="1323"/>
                  <a:pt x="1323" y="1323"/>
                </a:cubicBezTo>
                <a:cubicBezTo>
                  <a:pt x="1323" y="1323"/>
                  <a:pt x="1287" y="1194"/>
                  <a:pt x="1197" y="1038"/>
                </a:cubicBezTo>
                <a:cubicBezTo>
                  <a:pt x="1109" y="875"/>
                  <a:pt x="966" y="689"/>
                  <a:pt x="801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1" y="0"/>
                  <a:pt x="1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4" name="Google Shape;8694;p45"/>
          <p:cNvSpPr/>
          <p:nvPr/>
        </p:nvSpPr>
        <p:spPr>
          <a:xfrm rot="5400000">
            <a:off x="9149531" y="145630"/>
            <a:ext cx="78755" cy="78636"/>
          </a:xfrm>
          <a:custGeom>
            <a:rect b="b" l="l" r="r" t="t"/>
            <a:pathLst>
              <a:path extrusionOk="0" h="1323" w="1325">
                <a:moveTo>
                  <a:pt x="1324" y="0"/>
                </a:moveTo>
                <a:cubicBezTo>
                  <a:pt x="1324" y="0"/>
                  <a:pt x="1193" y="37"/>
                  <a:pt x="1038" y="128"/>
                </a:cubicBezTo>
                <a:cubicBezTo>
                  <a:pt x="878" y="215"/>
                  <a:pt x="690" y="359"/>
                  <a:pt x="524" y="524"/>
                </a:cubicBezTo>
                <a:cubicBezTo>
                  <a:pt x="359" y="689"/>
                  <a:pt x="215" y="877"/>
                  <a:pt x="128" y="1038"/>
                </a:cubicBezTo>
                <a:cubicBezTo>
                  <a:pt x="37" y="1194"/>
                  <a:pt x="1" y="1323"/>
                  <a:pt x="1" y="1323"/>
                </a:cubicBezTo>
                <a:cubicBezTo>
                  <a:pt x="1" y="1323"/>
                  <a:pt x="129" y="1287"/>
                  <a:pt x="286" y="1195"/>
                </a:cubicBezTo>
                <a:cubicBezTo>
                  <a:pt x="448" y="1108"/>
                  <a:pt x="634" y="966"/>
                  <a:pt x="801" y="799"/>
                </a:cubicBezTo>
                <a:cubicBezTo>
                  <a:pt x="965" y="634"/>
                  <a:pt x="1109" y="447"/>
                  <a:pt x="1197" y="285"/>
                </a:cubicBezTo>
                <a:cubicBezTo>
                  <a:pt x="1288" y="129"/>
                  <a:pt x="1324" y="0"/>
                  <a:pt x="13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5" name="Google Shape;8695;p45"/>
          <p:cNvSpPr/>
          <p:nvPr/>
        </p:nvSpPr>
        <p:spPr>
          <a:xfrm rot="5400000">
            <a:off x="9153454" y="143015"/>
            <a:ext cx="78636" cy="78755"/>
          </a:xfrm>
          <a:custGeom>
            <a:rect b="b" l="l" r="r" t="t"/>
            <a:pathLst>
              <a:path extrusionOk="0" h="1325" w="1323">
                <a:moveTo>
                  <a:pt x="0" y="0"/>
                </a:moveTo>
                <a:cubicBezTo>
                  <a:pt x="0" y="0"/>
                  <a:pt x="36" y="129"/>
                  <a:pt x="128" y="286"/>
                </a:cubicBezTo>
                <a:cubicBezTo>
                  <a:pt x="215" y="447"/>
                  <a:pt x="359" y="635"/>
                  <a:pt x="524" y="801"/>
                </a:cubicBezTo>
                <a:cubicBezTo>
                  <a:pt x="689" y="965"/>
                  <a:pt x="878" y="1109"/>
                  <a:pt x="1038" y="1197"/>
                </a:cubicBezTo>
                <a:cubicBezTo>
                  <a:pt x="1194" y="1287"/>
                  <a:pt x="1323" y="1324"/>
                  <a:pt x="1323" y="1324"/>
                </a:cubicBezTo>
                <a:cubicBezTo>
                  <a:pt x="1323" y="1324"/>
                  <a:pt x="1287" y="1195"/>
                  <a:pt x="1196" y="1038"/>
                </a:cubicBezTo>
                <a:cubicBezTo>
                  <a:pt x="1109" y="876"/>
                  <a:pt x="966" y="690"/>
                  <a:pt x="800" y="524"/>
                </a:cubicBezTo>
                <a:cubicBezTo>
                  <a:pt x="634" y="359"/>
                  <a:pt x="447" y="215"/>
                  <a:pt x="286" y="128"/>
                </a:cubicBezTo>
                <a:cubicBezTo>
                  <a:pt x="129" y="36"/>
                  <a:pt x="0" y="0"/>
                  <a:pt x="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6" name="Google Shape;8696;p45"/>
          <p:cNvSpPr/>
          <p:nvPr/>
        </p:nvSpPr>
        <p:spPr>
          <a:xfrm rot="5400000">
            <a:off x="9153454" y="143015"/>
            <a:ext cx="78636" cy="78755"/>
          </a:xfrm>
          <a:custGeom>
            <a:rect b="b" l="l" r="r" t="t"/>
            <a:pathLst>
              <a:path extrusionOk="0" h="1325" w="1323">
                <a:moveTo>
                  <a:pt x="1323" y="0"/>
                </a:moveTo>
                <a:cubicBezTo>
                  <a:pt x="1323" y="0"/>
                  <a:pt x="1194" y="36"/>
                  <a:pt x="1038" y="128"/>
                </a:cubicBezTo>
                <a:cubicBezTo>
                  <a:pt x="878" y="215"/>
                  <a:pt x="689" y="359"/>
                  <a:pt x="524" y="524"/>
                </a:cubicBezTo>
                <a:cubicBezTo>
                  <a:pt x="359" y="690"/>
                  <a:pt x="215" y="878"/>
                  <a:pt x="128" y="1038"/>
                </a:cubicBezTo>
                <a:cubicBezTo>
                  <a:pt x="36" y="1195"/>
                  <a:pt x="0" y="1324"/>
                  <a:pt x="0" y="1324"/>
                </a:cubicBezTo>
                <a:cubicBezTo>
                  <a:pt x="0" y="1324"/>
                  <a:pt x="129" y="1288"/>
                  <a:pt x="286" y="1197"/>
                </a:cubicBezTo>
                <a:cubicBezTo>
                  <a:pt x="448" y="1109"/>
                  <a:pt x="634" y="966"/>
                  <a:pt x="800" y="801"/>
                </a:cubicBezTo>
                <a:cubicBezTo>
                  <a:pt x="965" y="635"/>
                  <a:pt x="1109" y="447"/>
                  <a:pt x="1196" y="286"/>
                </a:cubicBezTo>
                <a:cubicBezTo>
                  <a:pt x="1287" y="129"/>
                  <a:pt x="1323" y="0"/>
                  <a:pt x="132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97" name="Google Shape;8697;p45"/>
          <p:cNvSpPr/>
          <p:nvPr/>
        </p:nvSpPr>
        <p:spPr>
          <a:xfrm rot="5400000">
            <a:off x="8770735" y="-29894"/>
            <a:ext cx="419926" cy="419807"/>
          </a:xfrm>
          <a:custGeom>
            <a:rect b="b" l="l" r="r" t="t"/>
            <a:pathLst>
              <a:path extrusionOk="0" h="7063" w="7065">
                <a:moveTo>
                  <a:pt x="3533" y="70"/>
                </a:moveTo>
                <a:lnTo>
                  <a:pt x="6994" y="3531"/>
                </a:lnTo>
                <a:lnTo>
                  <a:pt x="3533" y="6993"/>
                </a:lnTo>
                <a:lnTo>
                  <a:pt x="70" y="3531"/>
                </a:lnTo>
                <a:lnTo>
                  <a:pt x="3533" y="70"/>
                </a:lnTo>
                <a:close/>
                <a:moveTo>
                  <a:pt x="3533" y="1"/>
                </a:moveTo>
                <a:lnTo>
                  <a:pt x="1" y="3532"/>
                </a:lnTo>
                <a:lnTo>
                  <a:pt x="3516" y="7045"/>
                </a:lnTo>
                <a:lnTo>
                  <a:pt x="3533" y="7063"/>
                </a:lnTo>
                <a:lnTo>
                  <a:pt x="7064" y="3532"/>
                </a:lnTo>
                <a:lnTo>
                  <a:pt x="353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8698" name="Shape 8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9" name="Google Shape;8699;p4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700" name="Google Shape;8700;p46"/>
          <p:cNvSpPr txBox="1"/>
          <p:nvPr>
            <p:ph idx="1" type="subTitle"/>
          </p:nvPr>
        </p:nvSpPr>
        <p:spPr>
          <a:xfrm>
            <a:off x="2110311" y="19497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01" name="Google Shape;8701;p46"/>
          <p:cNvSpPr txBox="1"/>
          <p:nvPr>
            <p:ph idx="2" type="subTitle"/>
          </p:nvPr>
        </p:nvSpPr>
        <p:spPr>
          <a:xfrm>
            <a:off x="5869339" y="1949725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02" name="Google Shape;8702;p46"/>
          <p:cNvSpPr txBox="1"/>
          <p:nvPr>
            <p:ph idx="3" type="subTitle"/>
          </p:nvPr>
        </p:nvSpPr>
        <p:spPr>
          <a:xfrm>
            <a:off x="2110311" y="359260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03" name="Google Shape;8703;p46"/>
          <p:cNvSpPr txBox="1"/>
          <p:nvPr>
            <p:ph idx="4" type="subTitle"/>
          </p:nvPr>
        </p:nvSpPr>
        <p:spPr>
          <a:xfrm>
            <a:off x="5869339" y="3592600"/>
            <a:ext cx="1978200" cy="66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04" name="Google Shape;8704;p46"/>
          <p:cNvSpPr txBox="1"/>
          <p:nvPr>
            <p:ph idx="5" type="subTitle"/>
          </p:nvPr>
        </p:nvSpPr>
        <p:spPr>
          <a:xfrm>
            <a:off x="2110300" y="1467025"/>
            <a:ext cx="1978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705" name="Google Shape;8705;p46"/>
          <p:cNvSpPr txBox="1"/>
          <p:nvPr>
            <p:ph idx="6" type="subTitle"/>
          </p:nvPr>
        </p:nvSpPr>
        <p:spPr>
          <a:xfrm>
            <a:off x="2110300" y="3109900"/>
            <a:ext cx="1978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706" name="Google Shape;8706;p46"/>
          <p:cNvSpPr txBox="1"/>
          <p:nvPr>
            <p:ph idx="7" type="subTitle"/>
          </p:nvPr>
        </p:nvSpPr>
        <p:spPr>
          <a:xfrm>
            <a:off x="5869325" y="1467025"/>
            <a:ext cx="1978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707" name="Google Shape;8707;p46"/>
          <p:cNvSpPr txBox="1"/>
          <p:nvPr>
            <p:ph idx="8" type="subTitle"/>
          </p:nvPr>
        </p:nvSpPr>
        <p:spPr>
          <a:xfrm>
            <a:off x="5869325" y="3109900"/>
            <a:ext cx="19782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grpSp>
        <p:nvGrpSpPr>
          <p:cNvPr id="8708" name="Google Shape;8708;p46"/>
          <p:cNvGrpSpPr/>
          <p:nvPr/>
        </p:nvGrpSpPr>
        <p:grpSpPr>
          <a:xfrm>
            <a:off x="-253525" y="-52100"/>
            <a:ext cx="9030050" cy="5410796"/>
            <a:chOff x="-253525" y="-52100"/>
            <a:chExt cx="9030050" cy="5410796"/>
          </a:xfrm>
        </p:grpSpPr>
        <p:cxnSp>
          <p:nvCxnSpPr>
            <p:cNvPr id="8709" name="Google Shape;8709;p46"/>
            <p:cNvCxnSpPr/>
            <p:nvPr/>
          </p:nvCxnSpPr>
          <p:spPr>
            <a:xfrm rot="10800000">
              <a:off x="8776525" y="-52100"/>
              <a:ext cx="0" cy="21681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8710" name="Google Shape;8710;p46"/>
            <p:cNvSpPr/>
            <p:nvPr/>
          </p:nvSpPr>
          <p:spPr>
            <a:xfrm>
              <a:off x="-222762" y="180478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46"/>
            <p:cNvSpPr/>
            <p:nvPr/>
          </p:nvSpPr>
          <p:spPr>
            <a:xfrm>
              <a:off x="-10480" y="3268163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2" name="Google Shape;8712;p46"/>
            <p:cNvSpPr/>
            <p:nvPr/>
          </p:nvSpPr>
          <p:spPr>
            <a:xfrm>
              <a:off x="-12501" y="3266201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3" name="Google Shape;8713;p46"/>
            <p:cNvSpPr/>
            <p:nvPr/>
          </p:nvSpPr>
          <p:spPr>
            <a:xfrm>
              <a:off x="-49829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46"/>
            <p:cNvSpPr/>
            <p:nvPr/>
          </p:nvSpPr>
          <p:spPr>
            <a:xfrm>
              <a:off x="-49829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46"/>
            <p:cNvSpPr/>
            <p:nvPr/>
          </p:nvSpPr>
          <p:spPr>
            <a:xfrm>
              <a:off x="366840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46"/>
            <p:cNvSpPr/>
            <p:nvPr/>
          </p:nvSpPr>
          <p:spPr>
            <a:xfrm>
              <a:off x="366899" y="34367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46"/>
            <p:cNvSpPr/>
            <p:nvPr/>
          </p:nvSpPr>
          <p:spPr>
            <a:xfrm>
              <a:off x="158030" y="3644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8" name="Google Shape;8718;p46"/>
            <p:cNvSpPr/>
            <p:nvPr/>
          </p:nvSpPr>
          <p:spPr>
            <a:xfrm>
              <a:off x="158030" y="3644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9" name="Google Shape;8719;p46"/>
            <p:cNvSpPr/>
            <p:nvPr/>
          </p:nvSpPr>
          <p:spPr>
            <a:xfrm>
              <a:off x="-11015" y="2851909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46"/>
            <p:cNvSpPr/>
            <p:nvPr/>
          </p:nvSpPr>
          <p:spPr>
            <a:xfrm>
              <a:off x="-13095" y="2849888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46"/>
            <p:cNvSpPr/>
            <p:nvPr/>
          </p:nvSpPr>
          <p:spPr>
            <a:xfrm>
              <a:off x="-50364" y="30204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46"/>
            <p:cNvSpPr/>
            <p:nvPr/>
          </p:nvSpPr>
          <p:spPr>
            <a:xfrm>
              <a:off x="-50304" y="302041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46"/>
            <p:cNvSpPr/>
            <p:nvPr/>
          </p:nvSpPr>
          <p:spPr>
            <a:xfrm>
              <a:off x="366424" y="30204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46"/>
            <p:cNvSpPr/>
            <p:nvPr/>
          </p:nvSpPr>
          <p:spPr>
            <a:xfrm>
              <a:off x="366365" y="30204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46"/>
            <p:cNvSpPr/>
            <p:nvPr/>
          </p:nvSpPr>
          <p:spPr>
            <a:xfrm>
              <a:off x="157495" y="322827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46"/>
            <p:cNvSpPr/>
            <p:nvPr/>
          </p:nvSpPr>
          <p:spPr>
            <a:xfrm>
              <a:off x="157555" y="32282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46"/>
            <p:cNvSpPr/>
            <p:nvPr/>
          </p:nvSpPr>
          <p:spPr>
            <a:xfrm>
              <a:off x="-11312" y="243197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46"/>
            <p:cNvSpPr/>
            <p:nvPr/>
          </p:nvSpPr>
          <p:spPr>
            <a:xfrm>
              <a:off x="-13333" y="2429949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46"/>
            <p:cNvSpPr/>
            <p:nvPr/>
          </p:nvSpPr>
          <p:spPr>
            <a:xfrm>
              <a:off x="-50601" y="2600540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46"/>
            <p:cNvSpPr/>
            <p:nvPr/>
          </p:nvSpPr>
          <p:spPr>
            <a:xfrm>
              <a:off x="-50601" y="2600540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1" name="Google Shape;8731;p46"/>
            <p:cNvSpPr/>
            <p:nvPr/>
          </p:nvSpPr>
          <p:spPr>
            <a:xfrm>
              <a:off x="366127" y="260054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2" name="Google Shape;8732;p46"/>
            <p:cNvSpPr/>
            <p:nvPr/>
          </p:nvSpPr>
          <p:spPr>
            <a:xfrm>
              <a:off x="366186" y="260054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46"/>
            <p:cNvSpPr/>
            <p:nvPr/>
          </p:nvSpPr>
          <p:spPr>
            <a:xfrm>
              <a:off x="157257" y="28083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46"/>
            <p:cNvSpPr/>
            <p:nvPr/>
          </p:nvSpPr>
          <p:spPr>
            <a:xfrm>
              <a:off x="157257" y="28083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46"/>
            <p:cNvSpPr/>
            <p:nvPr/>
          </p:nvSpPr>
          <p:spPr>
            <a:xfrm>
              <a:off x="-11728" y="2015656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46"/>
            <p:cNvSpPr/>
            <p:nvPr/>
          </p:nvSpPr>
          <p:spPr>
            <a:xfrm>
              <a:off x="-13868" y="2013635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46"/>
            <p:cNvSpPr/>
            <p:nvPr/>
          </p:nvSpPr>
          <p:spPr>
            <a:xfrm>
              <a:off x="-51077" y="218422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8" name="Google Shape;8738;p46"/>
            <p:cNvSpPr/>
            <p:nvPr/>
          </p:nvSpPr>
          <p:spPr>
            <a:xfrm>
              <a:off x="-51017" y="218422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9" name="Google Shape;8739;p46"/>
            <p:cNvSpPr/>
            <p:nvPr/>
          </p:nvSpPr>
          <p:spPr>
            <a:xfrm>
              <a:off x="365592" y="21842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46"/>
            <p:cNvSpPr/>
            <p:nvPr/>
          </p:nvSpPr>
          <p:spPr>
            <a:xfrm>
              <a:off x="365592" y="21842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46"/>
            <p:cNvSpPr/>
            <p:nvPr/>
          </p:nvSpPr>
          <p:spPr>
            <a:xfrm>
              <a:off x="156782" y="23920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46"/>
            <p:cNvSpPr/>
            <p:nvPr/>
          </p:nvSpPr>
          <p:spPr>
            <a:xfrm>
              <a:off x="156782" y="23920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46"/>
            <p:cNvSpPr/>
            <p:nvPr/>
          </p:nvSpPr>
          <p:spPr>
            <a:xfrm>
              <a:off x="-13630" y="4938647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46"/>
            <p:cNvSpPr/>
            <p:nvPr/>
          </p:nvSpPr>
          <p:spPr>
            <a:xfrm>
              <a:off x="-50958" y="51091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46"/>
            <p:cNvSpPr/>
            <p:nvPr/>
          </p:nvSpPr>
          <p:spPr>
            <a:xfrm>
              <a:off x="-50958" y="51091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6" name="Google Shape;8746;p46"/>
            <p:cNvSpPr/>
            <p:nvPr/>
          </p:nvSpPr>
          <p:spPr>
            <a:xfrm>
              <a:off x="365651" y="510917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7" name="Google Shape;8747;p46"/>
            <p:cNvSpPr/>
            <p:nvPr/>
          </p:nvSpPr>
          <p:spPr>
            <a:xfrm>
              <a:off x="365770" y="51091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46"/>
            <p:cNvSpPr/>
            <p:nvPr/>
          </p:nvSpPr>
          <p:spPr>
            <a:xfrm>
              <a:off x="-12144" y="452429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46"/>
            <p:cNvSpPr/>
            <p:nvPr/>
          </p:nvSpPr>
          <p:spPr>
            <a:xfrm>
              <a:off x="-14225" y="4522334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0" name="Google Shape;8750;p46"/>
            <p:cNvSpPr/>
            <p:nvPr/>
          </p:nvSpPr>
          <p:spPr>
            <a:xfrm>
              <a:off x="-51374" y="46929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1" name="Google Shape;8751;p46"/>
            <p:cNvSpPr/>
            <p:nvPr/>
          </p:nvSpPr>
          <p:spPr>
            <a:xfrm>
              <a:off x="-51374" y="46929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2" name="Google Shape;8752;p46"/>
            <p:cNvSpPr/>
            <p:nvPr/>
          </p:nvSpPr>
          <p:spPr>
            <a:xfrm>
              <a:off x="365235" y="46929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46"/>
            <p:cNvSpPr/>
            <p:nvPr/>
          </p:nvSpPr>
          <p:spPr>
            <a:xfrm>
              <a:off x="365235" y="46929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46"/>
            <p:cNvSpPr/>
            <p:nvPr/>
          </p:nvSpPr>
          <p:spPr>
            <a:xfrm>
              <a:off x="156425" y="49007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46"/>
            <p:cNvSpPr/>
            <p:nvPr/>
          </p:nvSpPr>
          <p:spPr>
            <a:xfrm>
              <a:off x="156366" y="490072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6" name="Google Shape;8756;p46"/>
            <p:cNvSpPr/>
            <p:nvPr/>
          </p:nvSpPr>
          <p:spPr>
            <a:xfrm>
              <a:off x="-12323" y="41044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7" name="Google Shape;8757;p46"/>
            <p:cNvSpPr/>
            <p:nvPr/>
          </p:nvSpPr>
          <p:spPr>
            <a:xfrm>
              <a:off x="-14343" y="410245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46"/>
            <p:cNvSpPr/>
            <p:nvPr/>
          </p:nvSpPr>
          <p:spPr>
            <a:xfrm>
              <a:off x="-51671" y="42729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46"/>
            <p:cNvSpPr/>
            <p:nvPr/>
          </p:nvSpPr>
          <p:spPr>
            <a:xfrm>
              <a:off x="-51612" y="42729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46"/>
            <p:cNvSpPr/>
            <p:nvPr/>
          </p:nvSpPr>
          <p:spPr>
            <a:xfrm>
              <a:off x="364997" y="42729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46"/>
            <p:cNvSpPr/>
            <p:nvPr/>
          </p:nvSpPr>
          <p:spPr>
            <a:xfrm>
              <a:off x="364997" y="42729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2" name="Google Shape;8762;p46"/>
            <p:cNvSpPr/>
            <p:nvPr/>
          </p:nvSpPr>
          <p:spPr>
            <a:xfrm>
              <a:off x="156128" y="448078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3" name="Google Shape;8763;p46"/>
            <p:cNvSpPr/>
            <p:nvPr/>
          </p:nvSpPr>
          <p:spPr>
            <a:xfrm>
              <a:off x="156188" y="448078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4" name="Google Shape;8764;p46"/>
            <p:cNvSpPr/>
            <p:nvPr/>
          </p:nvSpPr>
          <p:spPr>
            <a:xfrm>
              <a:off x="-12857" y="368810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46"/>
            <p:cNvSpPr/>
            <p:nvPr/>
          </p:nvSpPr>
          <p:spPr>
            <a:xfrm>
              <a:off x="-14938" y="368614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46"/>
            <p:cNvSpPr/>
            <p:nvPr/>
          </p:nvSpPr>
          <p:spPr>
            <a:xfrm>
              <a:off x="-52206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7" name="Google Shape;8767;p46"/>
            <p:cNvSpPr/>
            <p:nvPr/>
          </p:nvSpPr>
          <p:spPr>
            <a:xfrm>
              <a:off x="-52206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8" name="Google Shape;8768;p46"/>
            <p:cNvSpPr/>
            <p:nvPr/>
          </p:nvSpPr>
          <p:spPr>
            <a:xfrm>
              <a:off x="364462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46"/>
            <p:cNvSpPr/>
            <p:nvPr/>
          </p:nvSpPr>
          <p:spPr>
            <a:xfrm>
              <a:off x="364462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46"/>
            <p:cNvSpPr/>
            <p:nvPr/>
          </p:nvSpPr>
          <p:spPr>
            <a:xfrm>
              <a:off x="155653" y="40645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46"/>
            <p:cNvSpPr/>
            <p:nvPr/>
          </p:nvSpPr>
          <p:spPr>
            <a:xfrm>
              <a:off x="155653" y="40645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46"/>
            <p:cNvSpPr/>
            <p:nvPr/>
          </p:nvSpPr>
          <p:spPr>
            <a:xfrm>
              <a:off x="195893" y="3056440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46"/>
            <p:cNvSpPr/>
            <p:nvPr/>
          </p:nvSpPr>
          <p:spPr>
            <a:xfrm>
              <a:off x="193813" y="305435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4" name="Google Shape;8774;p46"/>
            <p:cNvSpPr/>
            <p:nvPr/>
          </p:nvSpPr>
          <p:spPr>
            <a:xfrm>
              <a:off x="156544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5" name="Google Shape;8775;p46"/>
            <p:cNvSpPr/>
            <p:nvPr/>
          </p:nvSpPr>
          <p:spPr>
            <a:xfrm>
              <a:off x="156544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46"/>
            <p:cNvSpPr/>
            <p:nvPr/>
          </p:nvSpPr>
          <p:spPr>
            <a:xfrm>
              <a:off x="573213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46"/>
            <p:cNvSpPr/>
            <p:nvPr/>
          </p:nvSpPr>
          <p:spPr>
            <a:xfrm>
              <a:off x="573213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46"/>
            <p:cNvSpPr/>
            <p:nvPr/>
          </p:nvSpPr>
          <p:spPr>
            <a:xfrm>
              <a:off x="364403" y="343281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46"/>
            <p:cNvSpPr/>
            <p:nvPr/>
          </p:nvSpPr>
          <p:spPr>
            <a:xfrm>
              <a:off x="364403" y="343281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46"/>
            <p:cNvSpPr/>
            <p:nvPr/>
          </p:nvSpPr>
          <p:spPr>
            <a:xfrm>
              <a:off x="195358" y="264006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46"/>
            <p:cNvSpPr/>
            <p:nvPr/>
          </p:nvSpPr>
          <p:spPr>
            <a:xfrm>
              <a:off x="193278" y="2638105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2" name="Google Shape;8782;p46"/>
            <p:cNvSpPr/>
            <p:nvPr/>
          </p:nvSpPr>
          <p:spPr>
            <a:xfrm>
              <a:off x="156009" y="280863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3" name="Google Shape;8783;p46"/>
            <p:cNvSpPr/>
            <p:nvPr/>
          </p:nvSpPr>
          <p:spPr>
            <a:xfrm>
              <a:off x="156009" y="280863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46"/>
            <p:cNvSpPr/>
            <p:nvPr/>
          </p:nvSpPr>
          <p:spPr>
            <a:xfrm>
              <a:off x="572737" y="28086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46"/>
            <p:cNvSpPr/>
            <p:nvPr/>
          </p:nvSpPr>
          <p:spPr>
            <a:xfrm>
              <a:off x="572797" y="28086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6" name="Google Shape;8786;p46"/>
            <p:cNvSpPr/>
            <p:nvPr/>
          </p:nvSpPr>
          <p:spPr>
            <a:xfrm>
              <a:off x="363868" y="30164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7" name="Google Shape;8787;p46"/>
            <p:cNvSpPr/>
            <p:nvPr/>
          </p:nvSpPr>
          <p:spPr>
            <a:xfrm>
              <a:off x="363987" y="301643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46"/>
            <p:cNvSpPr/>
            <p:nvPr/>
          </p:nvSpPr>
          <p:spPr>
            <a:xfrm>
              <a:off x="195120" y="2220187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46"/>
            <p:cNvSpPr/>
            <p:nvPr/>
          </p:nvSpPr>
          <p:spPr>
            <a:xfrm>
              <a:off x="193040" y="2218107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46"/>
            <p:cNvSpPr/>
            <p:nvPr/>
          </p:nvSpPr>
          <p:spPr>
            <a:xfrm>
              <a:off x="155831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46"/>
            <p:cNvSpPr/>
            <p:nvPr/>
          </p:nvSpPr>
          <p:spPr>
            <a:xfrm>
              <a:off x="155771" y="238875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46"/>
            <p:cNvSpPr/>
            <p:nvPr/>
          </p:nvSpPr>
          <p:spPr>
            <a:xfrm>
              <a:off x="572500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3" name="Google Shape;8793;p46"/>
            <p:cNvSpPr/>
            <p:nvPr/>
          </p:nvSpPr>
          <p:spPr>
            <a:xfrm>
              <a:off x="572500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4" name="Google Shape;8794;p46"/>
            <p:cNvSpPr/>
            <p:nvPr/>
          </p:nvSpPr>
          <p:spPr>
            <a:xfrm>
              <a:off x="363630" y="259655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46"/>
            <p:cNvSpPr/>
            <p:nvPr/>
          </p:nvSpPr>
          <p:spPr>
            <a:xfrm>
              <a:off x="363630" y="259655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46"/>
            <p:cNvSpPr/>
            <p:nvPr/>
          </p:nvSpPr>
          <p:spPr>
            <a:xfrm>
              <a:off x="194585" y="180393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7" name="Google Shape;8797;p46"/>
            <p:cNvSpPr/>
            <p:nvPr/>
          </p:nvSpPr>
          <p:spPr>
            <a:xfrm>
              <a:off x="192564" y="180185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8" name="Google Shape;8798;p46"/>
            <p:cNvSpPr/>
            <p:nvPr/>
          </p:nvSpPr>
          <p:spPr>
            <a:xfrm>
              <a:off x="155296" y="197238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46"/>
            <p:cNvSpPr/>
            <p:nvPr/>
          </p:nvSpPr>
          <p:spPr>
            <a:xfrm>
              <a:off x="155355" y="197238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46"/>
            <p:cNvSpPr/>
            <p:nvPr/>
          </p:nvSpPr>
          <p:spPr>
            <a:xfrm>
              <a:off x="571965" y="197238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1" name="Google Shape;8801;p46"/>
            <p:cNvSpPr/>
            <p:nvPr/>
          </p:nvSpPr>
          <p:spPr>
            <a:xfrm>
              <a:off x="571965" y="197238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2" name="Google Shape;8802;p46"/>
            <p:cNvSpPr/>
            <p:nvPr/>
          </p:nvSpPr>
          <p:spPr>
            <a:xfrm>
              <a:off x="363095" y="2180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46"/>
            <p:cNvSpPr/>
            <p:nvPr/>
          </p:nvSpPr>
          <p:spPr>
            <a:xfrm>
              <a:off x="363155" y="2180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46"/>
            <p:cNvSpPr/>
            <p:nvPr/>
          </p:nvSpPr>
          <p:spPr>
            <a:xfrm>
              <a:off x="194764" y="4728767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5" name="Google Shape;8805;p46"/>
            <p:cNvSpPr/>
            <p:nvPr/>
          </p:nvSpPr>
          <p:spPr>
            <a:xfrm>
              <a:off x="192802" y="4726864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6" name="Google Shape;8806;p46"/>
            <p:cNvSpPr/>
            <p:nvPr/>
          </p:nvSpPr>
          <p:spPr>
            <a:xfrm>
              <a:off x="155415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46"/>
            <p:cNvSpPr/>
            <p:nvPr/>
          </p:nvSpPr>
          <p:spPr>
            <a:xfrm>
              <a:off x="155415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46"/>
            <p:cNvSpPr/>
            <p:nvPr/>
          </p:nvSpPr>
          <p:spPr>
            <a:xfrm>
              <a:off x="572084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46"/>
            <p:cNvSpPr/>
            <p:nvPr/>
          </p:nvSpPr>
          <p:spPr>
            <a:xfrm>
              <a:off x="572143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46"/>
            <p:cNvSpPr/>
            <p:nvPr/>
          </p:nvSpPr>
          <p:spPr>
            <a:xfrm>
              <a:off x="363214" y="510519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46"/>
            <p:cNvSpPr/>
            <p:nvPr/>
          </p:nvSpPr>
          <p:spPr>
            <a:xfrm>
              <a:off x="363214" y="510519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46"/>
            <p:cNvSpPr/>
            <p:nvPr/>
          </p:nvSpPr>
          <p:spPr>
            <a:xfrm>
              <a:off x="194288" y="431257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46"/>
            <p:cNvSpPr/>
            <p:nvPr/>
          </p:nvSpPr>
          <p:spPr>
            <a:xfrm>
              <a:off x="192208" y="4310551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4" name="Google Shape;8814;p46"/>
            <p:cNvSpPr/>
            <p:nvPr/>
          </p:nvSpPr>
          <p:spPr>
            <a:xfrm>
              <a:off x="154939" y="448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5" name="Google Shape;8815;p46"/>
            <p:cNvSpPr/>
            <p:nvPr/>
          </p:nvSpPr>
          <p:spPr>
            <a:xfrm>
              <a:off x="154999" y="448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46"/>
            <p:cNvSpPr/>
            <p:nvPr/>
          </p:nvSpPr>
          <p:spPr>
            <a:xfrm>
              <a:off x="571608" y="44810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46"/>
            <p:cNvSpPr/>
            <p:nvPr/>
          </p:nvSpPr>
          <p:spPr>
            <a:xfrm>
              <a:off x="571608" y="44810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46"/>
            <p:cNvSpPr/>
            <p:nvPr/>
          </p:nvSpPr>
          <p:spPr>
            <a:xfrm>
              <a:off x="362739" y="468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46"/>
            <p:cNvSpPr/>
            <p:nvPr/>
          </p:nvSpPr>
          <p:spPr>
            <a:xfrm>
              <a:off x="362798" y="468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46"/>
            <p:cNvSpPr/>
            <p:nvPr/>
          </p:nvSpPr>
          <p:spPr>
            <a:xfrm>
              <a:off x="193991" y="3892633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46"/>
            <p:cNvSpPr/>
            <p:nvPr/>
          </p:nvSpPr>
          <p:spPr>
            <a:xfrm>
              <a:off x="192029" y="389067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46"/>
            <p:cNvSpPr/>
            <p:nvPr/>
          </p:nvSpPr>
          <p:spPr>
            <a:xfrm>
              <a:off x="154642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3" name="Google Shape;8823;p46"/>
            <p:cNvSpPr/>
            <p:nvPr/>
          </p:nvSpPr>
          <p:spPr>
            <a:xfrm>
              <a:off x="154642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4" name="Google Shape;8824;p46"/>
            <p:cNvSpPr/>
            <p:nvPr/>
          </p:nvSpPr>
          <p:spPr>
            <a:xfrm>
              <a:off x="571311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46"/>
            <p:cNvSpPr/>
            <p:nvPr/>
          </p:nvSpPr>
          <p:spPr>
            <a:xfrm>
              <a:off x="571370" y="406114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46"/>
            <p:cNvSpPr/>
            <p:nvPr/>
          </p:nvSpPr>
          <p:spPr>
            <a:xfrm>
              <a:off x="362501" y="426900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7" name="Google Shape;8827;p46"/>
            <p:cNvSpPr/>
            <p:nvPr/>
          </p:nvSpPr>
          <p:spPr>
            <a:xfrm>
              <a:off x="362501" y="426900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8" name="Google Shape;8828;p46"/>
            <p:cNvSpPr/>
            <p:nvPr/>
          </p:nvSpPr>
          <p:spPr>
            <a:xfrm>
              <a:off x="193456" y="3476319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46"/>
            <p:cNvSpPr/>
            <p:nvPr/>
          </p:nvSpPr>
          <p:spPr>
            <a:xfrm>
              <a:off x="191376" y="3474358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46"/>
            <p:cNvSpPr/>
            <p:nvPr/>
          </p:nvSpPr>
          <p:spPr>
            <a:xfrm>
              <a:off x="154107" y="364489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46"/>
            <p:cNvSpPr/>
            <p:nvPr/>
          </p:nvSpPr>
          <p:spPr>
            <a:xfrm>
              <a:off x="154167" y="364489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46"/>
            <p:cNvSpPr/>
            <p:nvPr/>
          </p:nvSpPr>
          <p:spPr>
            <a:xfrm>
              <a:off x="570895" y="36448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46"/>
            <p:cNvSpPr/>
            <p:nvPr/>
          </p:nvSpPr>
          <p:spPr>
            <a:xfrm>
              <a:off x="570895" y="36448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46"/>
            <p:cNvSpPr/>
            <p:nvPr/>
          </p:nvSpPr>
          <p:spPr>
            <a:xfrm>
              <a:off x="361966" y="385269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46"/>
            <p:cNvSpPr/>
            <p:nvPr/>
          </p:nvSpPr>
          <p:spPr>
            <a:xfrm>
              <a:off x="362025" y="38526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6" name="Google Shape;8836;p46"/>
            <p:cNvSpPr/>
            <p:nvPr/>
          </p:nvSpPr>
          <p:spPr>
            <a:xfrm>
              <a:off x="-50643" y="176798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7" name="Google Shape;8837;p46"/>
            <p:cNvSpPr/>
            <p:nvPr/>
          </p:nvSpPr>
          <p:spPr>
            <a:xfrm>
              <a:off x="-50643" y="176798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46"/>
            <p:cNvSpPr/>
            <p:nvPr/>
          </p:nvSpPr>
          <p:spPr>
            <a:xfrm>
              <a:off x="364196" y="1766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46"/>
            <p:cNvSpPr/>
            <p:nvPr/>
          </p:nvSpPr>
          <p:spPr>
            <a:xfrm>
              <a:off x="364196" y="1766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8840" name="Google Shape;8840;p46"/>
            <p:cNvCxnSpPr/>
            <p:nvPr/>
          </p:nvCxnSpPr>
          <p:spPr>
            <a:xfrm rot="10800000">
              <a:off x="652147" y="1760796"/>
              <a:ext cx="0" cy="3597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8841" name="Google Shape;8841;p46"/>
            <p:cNvCxnSpPr/>
            <p:nvPr/>
          </p:nvCxnSpPr>
          <p:spPr>
            <a:xfrm rot="10800000">
              <a:off x="-253525" y="1763886"/>
              <a:ext cx="909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8842" name="Shape 8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3" name="Google Shape;8843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844" name="Google Shape;8844;p47"/>
          <p:cNvSpPr txBox="1"/>
          <p:nvPr>
            <p:ph idx="1" type="subTitle"/>
          </p:nvPr>
        </p:nvSpPr>
        <p:spPr>
          <a:xfrm>
            <a:off x="899913" y="2073001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45" name="Google Shape;8845;p47"/>
          <p:cNvSpPr txBox="1"/>
          <p:nvPr>
            <p:ph idx="2" type="subTitle"/>
          </p:nvPr>
        </p:nvSpPr>
        <p:spPr>
          <a:xfrm>
            <a:off x="3519150" y="2073001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46" name="Google Shape;8846;p47"/>
          <p:cNvSpPr txBox="1"/>
          <p:nvPr>
            <p:ph idx="3" type="subTitle"/>
          </p:nvPr>
        </p:nvSpPr>
        <p:spPr>
          <a:xfrm>
            <a:off x="899913" y="3503225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47" name="Google Shape;8847;p47"/>
          <p:cNvSpPr txBox="1"/>
          <p:nvPr>
            <p:ph idx="4" type="subTitle"/>
          </p:nvPr>
        </p:nvSpPr>
        <p:spPr>
          <a:xfrm>
            <a:off x="3519150" y="3503225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48" name="Google Shape;8848;p47"/>
          <p:cNvSpPr txBox="1"/>
          <p:nvPr>
            <p:ph idx="5" type="subTitle"/>
          </p:nvPr>
        </p:nvSpPr>
        <p:spPr>
          <a:xfrm>
            <a:off x="6138387" y="2073001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49" name="Google Shape;8849;p47"/>
          <p:cNvSpPr txBox="1"/>
          <p:nvPr>
            <p:ph idx="6" type="subTitle"/>
          </p:nvPr>
        </p:nvSpPr>
        <p:spPr>
          <a:xfrm>
            <a:off x="6138387" y="3503225"/>
            <a:ext cx="21057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50" name="Google Shape;8850;p47"/>
          <p:cNvSpPr txBox="1"/>
          <p:nvPr>
            <p:ph idx="7" type="subTitle"/>
          </p:nvPr>
        </p:nvSpPr>
        <p:spPr>
          <a:xfrm>
            <a:off x="900875" y="15903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851" name="Google Shape;8851;p47"/>
          <p:cNvSpPr txBox="1"/>
          <p:nvPr>
            <p:ph idx="8" type="subTitle"/>
          </p:nvPr>
        </p:nvSpPr>
        <p:spPr>
          <a:xfrm>
            <a:off x="3520112" y="15903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852" name="Google Shape;8852;p47"/>
          <p:cNvSpPr txBox="1"/>
          <p:nvPr>
            <p:ph idx="9" type="subTitle"/>
          </p:nvPr>
        </p:nvSpPr>
        <p:spPr>
          <a:xfrm>
            <a:off x="6139350" y="15903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853" name="Google Shape;8853;p47"/>
          <p:cNvSpPr txBox="1"/>
          <p:nvPr>
            <p:ph idx="13" type="subTitle"/>
          </p:nvPr>
        </p:nvSpPr>
        <p:spPr>
          <a:xfrm>
            <a:off x="900875" y="30205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854" name="Google Shape;8854;p47"/>
          <p:cNvSpPr txBox="1"/>
          <p:nvPr>
            <p:ph idx="14" type="subTitle"/>
          </p:nvPr>
        </p:nvSpPr>
        <p:spPr>
          <a:xfrm>
            <a:off x="3520112" y="30205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855" name="Google Shape;8855;p47"/>
          <p:cNvSpPr txBox="1"/>
          <p:nvPr>
            <p:ph idx="15" type="subTitle"/>
          </p:nvPr>
        </p:nvSpPr>
        <p:spPr>
          <a:xfrm>
            <a:off x="6139350" y="3020500"/>
            <a:ext cx="21036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b="1"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cxnSp>
        <p:nvCxnSpPr>
          <p:cNvPr id="8856" name="Google Shape;8856;p47"/>
          <p:cNvCxnSpPr/>
          <p:nvPr/>
        </p:nvCxnSpPr>
        <p:spPr>
          <a:xfrm rot="10800000">
            <a:off x="4413323" y="4604006"/>
            <a:ext cx="5551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857" name="Google Shape;8857;p47"/>
          <p:cNvCxnSpPr/>
          <p:nvPr/>
        </p:nvCxnSpPr>
        <p:spPr>
          <a:xfrm>
            <a:off x="-84625" y="273450"/>
            <a:ext cx="1705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8858" name="Google Shape;8858;p47"/>
          <p:cNvGrpSpPr/>
          <p:nvPr/>
        </p:nvGrpSpPr>
        <p:grpSpPr>
          <a:xfrm flipH="1" rot="5400000">
            <a:off x="6735286" y="2286227"/>
            <a:ext cx="874848" cy="5510437"/>
            <a:chOff x="-161630" y="1742892"/>
            <a:chExt cx="874848" cy="5510437"/>
          </a:xfrm>
        </p:grpSpPr>
        <p:grpSp>
          <p:nvGrpSpPr>
            <p:cNvPr id="8859" name="Google Shape;8859;p47"/>
            <p:cNvGrpSpPr/>
            <p:nvPr/>
          </p:nvGrpSpPr>
          <p:grpSpPr>
            <a:xfrm flipH="1" rot="10800000">
              <a:off x="-161630" y="1742892"/>
              <a:ext cx="874848" cy="5510437"/>
              <a:chOff x="-161597" y="-33720"/>
              <a:chExt cx="828926" cy="5221183"/>
            </a:xfrm>
          </p:grpSpPr>
          <p:sp>
            <p:nvSpPr>
              <p:cNvPr id="8860" name="Google Shape;8860;p47"/>
              <p:cNvSpPr/>
              <p:nvPr/>
            </p:nvSpPr>
            <p:spPr>
              <a:xfrm>
                <a:off x="-161597" y="2775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1" name="Google Shape;8861;p47"/>
              <p:cNvSpPr/>
              <p:nvPr/>
            </p:nvSpPr>
            <p:spPr>
              <a:xfrm>
                <a:off x="235239" y="4752206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2" name="Google Shape;8862;p47"/>
              <p:cNvSpPr/>
              <p:nvPr/>
            </p:nvSpPr>
            <p:spPr>
              <a:xfrm>
                <a:off x="592302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3" name="Google Shape;8863;p47"/>
              <p:cNvSpPr/>
              <p:nvPr/>
            </p:nvSpPr>
            <p:spPr>
              <a:xfrm>
                <a:off x="592415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4" name="Google Shape;8864;p47"/>
              <p:cNvSpPr/>
              <p:nvPr/>
            </p:nvSpPr>
            <p:spPr>
              <a:xfrm>
                <a:off x="39542" y="1389340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0" y="3499"/>
                    </a:lnTo>
                    <a:lnTo>
                      <a:pt x="3497" y="6995"/>
                    </a:lnTo>
                    <a:lnTo>
                      <a:pt x="6993" y="3499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5" name="Google Shape;8865;p47"/>
              <p:cNvSpPr/>
              <p:nvPr/>
            </p:nvSpPr>
            <p:spPr>
              <a:xfrm>
                <a:off x="37627" y="1387482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2" y="3532"/>
                    </a:lnTo>
                    <a:lnTo>
                      <a:pt x="3530" y="6993"/>
                    </a:lnTo>
                    <a:lnTo>
                      <a:pt x="68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6" name="Google Shape;8866;p47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7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7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7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7" name="Google Shape;8867;p47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799"/>
                    </a:cubicBezTo>
                    <a:cubicBezTo>
                      <a:pt x="965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8" name="Google Shape;8868;p47"/>
              <p:cNvSpPr/>
              <p:nvPr/>
            </p:nvSpPr>
            <p:spPr>
              <a:xfrm>
                <a:off x="397055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5" y="447"/>
                      <a:pt x="359" y="634"/>
                      <a:pt x="524" y="799"/>
                    </a:cubicBezTo>
                    <a:cubicBezTo>
                      <a:pt x="690" y="964"/>
                      <a:pt x="878" y="1108"/>
                      <a:pt x="1038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69" name="Google Shape;8869;p47"/>
              <p:cNvSpPr/>
              <p:nvPr/>
            </p:nvSpPr>
            <p:spPr>
              <a:xfrm>
                <a:off x="397112" y="154906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3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09" y="447"/>
                      <a:pt x="1197" y="285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0" name="Google Shape;8870;p47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7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1" name="Google Shape;8871;p47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6"/>
                      <a:pt x="690" y="360"/>
                      <a:pt x="524" y="524"/>
                    </a:cubicBezTo>
                    <a:cubicBezTo>
                      <a:pt x="359" y="690"/>
                      <a:pt x="215" y="877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2" name="Google Shape;8872;p47"/>
              <p:cNvSpPr/>
              <p:nvPr/>
            </p:nvSpPr>
            <p:spPr>
              <a:xfrm>
                <a:off x="39035" y="994936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3" name="Google Shape;8873;p47"/>
              <p:cNvSpPr/>
              <p:nvPr/>
            </p:nvSpPr>
            <p:spPr>
              <a:xfrm>
                <a:off x="37063" y="993022"/>
                <a:ext cx="397883" cy="397827"/>
              </a:xfrm>
              <a:custGeom>
                <a:rect b="b" l="l" r="r" t="t"/>
                <a:pathLst>
                  <a:path extrusionOk="0" h="7064" w="7065">
                    <a:moveTo>
                      <a:pt x="3533" y="70"/>
                    </a:moveTo>
                    <a:lnTo>
                      <a:pt x="6994" y="3532"/>
                    </a:lnTo>
                    <a:lnTo>
                      <a:pt x="3533" y="6994"/>
                    </a:lnTo>
                    <a:lnTo>
                      <a:pt x="71" y="3532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33" y="7064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4" name="Google Shape;8874;p47"/>
              <p:cNvSpPr/>
              <p:nvPr/>
            </p:nvSpPr>
            <p:spPr>
              <a:xfrm>
                <a:off x="1751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8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5" name="Google Shape;8875;p47"/>
              <p:cNvSpPr/>
              <p:nvPr/>
            </p:nvSpPr>
            <p:spPr>
              <a:xfrm>
                <a:off x="1808" y="115460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6" name="Google Shape;8876;p47"/>
              <p:cNvSpPr/>
              <p:nvPr/>
            </p:nvSpPr>
            <p:spPr>
              <a:xfrm>
                <a:off x="396661" y="115460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7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7" name="Google Shape;8877;p47"/>
              <p:cNvSpPr/>
              <p:nvPr/>
            </p:nvSpPr>
            <p:spPr>
              <a:xfrm>
                <a:off x="396605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8" name="Google Shape;8878;p47"/>
              <p:cNvSpPr/>
              <p:nvPr/>
            </p:nvSpPr>
            <p:spPr>
              <a:xfrm>
                <a:off x="198699" y="135155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79" name="Google Shape;8879;p47"/>
              <p:cNvSpPr/>
              <p:nvPr/>
            </p:nvSpPr>
            <p:spPr>
              <a:xfrm>
                <a:off x="198756" y="135155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0" name="Google Shape;8880;p47"/>
              <p:cNvSpPr/>
              <p:nvPr/>
            </p:nvSpPr>
            <p:spPr>
              <a:xfrm>
                <a:off x="38753" y="59704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1" name="Google Shape;8881;p47"/>
              <p:cNvSpPr/>
              <p:nvPr/>
            </p:nvSpPr>
            <p:spPr>
              <a:xfrm>
                <a:off x="36838" y="59512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2" name="Google Shape;8882;p47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7" y="1038"/>
                    </a:cubicBezTo>
                    <a:cubicBezTo>
                      <a:pt x="1109" y="877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3" name="Google Shape;8883;p47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4" name="Google Shape;8884;p47"/>
              <p:cNvSpPr/>
              <p:nvPr/>
            </p:nvSpPr>
            <p:spPr>
              <a:xfrm>
                <a:off x="396379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5" y="1038"/>
                    </a:cubicBezTo>
                    <a:cubicBezTo>
                      <a:pt x="1108" y="877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5" name="Google Shape;8885;p47"/>
              <p:cNvSpPr/>
              <p:nvPr/>
            </p:nvSpPr>
            <p:spPr>
              <a:xfrm>
                <a:off x="396436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7"/>
                    </a:cubicBezTo>
                    <a:cubicBezTo>
                      <a:pt x="448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6" name="Google Shape;8886;p47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8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7" y="1195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5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7" name="Google Shape;8887;p47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7" y="1109"/>
                      <a:pt x="635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8" name="Google Shape;8888;p47"/>
              <p:cNvSpPr/>
              <p:nvPr/>
            </p:nvSpPr>
            <p:spPr>
              <a:xfrm>
                <a:off x="38359" y="202580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89" name="Google Shape;8889;p47"/>
              <p:cNvSpPr/>
              <p:nvPr/>
            </p:nvSpPr>
            <p:spPr>
              <a:xfrm>
                <a:off x="36331" y="200666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0"/>
                    </a:moveTo>
                    <a:lnTo>
                      <a:pt x="6995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0" name="Google Shape;8890;p47"/>
              <p:cNvSpPr/>
              <p:nvPr/>
            </p:nvSpPr>
            <p:spPr>
              <a:xfrm>
                <a:off x="1076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8" y="965"/>
                      <a:pt x="876" y="1108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1" name="Google Shape;8891;p47"/>
              <p:cNvSpPr/>
              <p:nvPr/>
            </p:nvSpPr>
            <p:spPr>
              <a:xfrm>
                <a:off x="1132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5"/>
                      <a:pt x="689" y="359"/>
                      <a:pt x="523" y="524"/>
                    </a:cubicBezTo>
                    <a:cubicBezTo>
                      <a:pt x="359" y="689"/>
                      <a:pt x="214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2" name="Google Shape;8892;p47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5"/>
                    </a:cubicBezTo>
                    <a:cubicBezTo>
                      <a:pt x="216" y="446"/>
                      <a:pt x="360" y="634"/>
                      <a:pt x="524" y="799"/>
                    </a:cubicBezTo>
                    <a:cubicBezTo>
                      <a:pt x="690" y="965"/>
                      <a:pt x="878" y="1108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3" name="Google Shape;8893;p47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10" y="446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4" name="Google Shape;8894;p47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60" y="634"/>
                      <a:pt x="523" y="800"/>
                    </a:cubicBezTo>
                    <a:cubicBezTo>
                      <a:pt x="690" y="965"/>
                      <a:pt x="877" y="1108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5" name="Google Shape;8895;p47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60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6" name="Google Shape;8896;p47"/>
              <p:cNvSpPr/>
              <p:nvPr/>
            </p:nvSpPr>
            <p:spPr>
              <a:xfrm>
                <a:off x="38471" y="2973996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3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7" name="Google Shape;8897;p47"/>
              <p:cNvSpPr/>
              <p:nvPr/>
            </p:nvSpPr>
            <p:spPr>
              <a:xfrm>
                <a:off x="36557" y="2972138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31" y="70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1" y="70"/>
                    </a:lnTo>
                    <a:close/>
                    <a:moveTo>
                      <a:pt x="3531" y="0"/>
                    </a:moveTo>
                    <a:lnTo>
                      <a:pt x="18" y="3515"/>
                    </a:lnTo>
                    <a:lnTo>
                      <a:pt x="1" y="3532"/>
                    </a:lnTo>
                    <a:lnTo>
                      <a:pt x="3515" y="7046"/>
                    </a:lnTo>
                    <a:lnTo>
                      <a:pt x="3531" y="7063"/>
                    </a:lnTo>
                    <a:lnTo>
                      <a:pt x="7045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8" name="Google Shape;8898;p47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99" name="Google Shape;8899;p47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0" name="Google Shape;8900;p47"/>
              <p:cNvSpPr/>
              <p:nvPr/>
            </p:nvSpPr>
            <p:spPr>
              <a:xfrm>
                <a:off x="395929" y="313371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29"/>
                      <a:pt x="129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1" name="Google Shape;8901;p47"/>
              <p:cNvSpPr/>
              <p:nvPr/>
            </p:nvSpPr>
            <p:spPr>
              <a:xfrm>
                <a:off x="396041" y="313371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7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2" name="Google Shape;8902;p47"/>
              <p:cNvSpPr/>
              <p:nvPr/>
            </p:nvSpPr>
            <p:spPr>
              <a:xfrm>
                <a:off x="198080" y="333066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8" y="1109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3" name="Google Shape;8903;p47"/>
              <p:cNvSpPr/>
              <p:nvPr/>
            </p:nvSpPr>
            <p:spPr>
              <a:xfrm>
                <a:off x="198136" y="333066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6" y="634"/>
                      <a:pt x="1110" y="447"/>
                      <a:pt x="1197" y="286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4" name="Google Shape;8904;p47"/>
              <p:cNvSpPr/>
              <p:nvPr/>
            </p:nvSpPr>
            <p:spPr>
              <a:xfrm>
                <a:off x="37965" y="25795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0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5" name="Google Shape;8905;p47"/>
              <p:cNvSpPr/>
              <p:nvPr/>
            </p:nvSpPr>
            <p:spPr>
              <a:xfrm>
                <a:off x="35993" y="2577677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6" y="7045"/>
                    </a:lnTo>
                    <a:lnTo>
                      <a:pt x="3532" y="7062"/>
                    </a:lnTo>
                    <a:lnTo>
                      <a:pt x="7047" y="3548"/>
                    </a:lnTo>
                    <a:lnTo>
                      <a:pt x="7064" y="3531"/>
                    </a:lnTo>
                    <a:lnTo>
                      <a:pt x="3548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6" name="Google Shape;8906;p47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8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5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7" name="Google Shape;8907;p47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6" y="215"/>
                      <a:pt x="688" y="359"/>
                      <a:pt x="523" y="524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8" name="Google Shape;8908;p47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09" name="Google Shape;8909;p47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7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0" name="Google Shape;8910;p47"/>
              <p:cNvSpPr/>
              <p:nvPr/>
            </p:nvSpPr>
            <p:spPr>
              <a:xfrm>
                <a:off x="197686" y="293620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9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1" name="Google Shape;8911;p47"/>
              <p:cNvSpPr/>
              <p:nvPr/>
            </p:nvSpPr>
            <p:spPr>
              <a:xfrm>
                <a:off x="197629" y="293620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1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2" name="Google Shape;8912;p47"/>
              <p:cNvSpPr/>
              <p:nvPr/>
            </p:nvSpPr>
            <p:spPr>
              <a:xfrm>
                <a:off x="37796" y="218169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3" name="Google Shape;8913;p47"/>
              <p:cNvSpPr/>
              <p:nvPr/>
            </p:nvSpPr>
            <p:spPr>
              <a:xfrm>
                <a:off x="35881" y="2179838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0" y="70"/>
                    </a:moveTo>
                    <a:lnTo>
                      <a:pt x="6993" y="3531"/>
                    </a:lnTo>
                    <a:lnTo>
                      <a:pt x="3530" y="6993"/>
                    </a:lnTo>
                    <a:lnTo>
                      <a:pt x="68" y="3531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0" y="7063"/>
                    </a:lnTo>
                    <a:lnTo>
                      <a:pt x="7045" y="3548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4" name="Google Shape;8914;p47"/>
              <p:cNvSpPr/>
              <p:nvPr/>
            </p:nvSpPr>
            <p:spPr>
              <a:xfrm>
                <a:off x="512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6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8" y="966"/>
                      <a:pt x="876" y="1110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5" name="Google Shape;8915;p47"/>
              <p:cNvSpPr/>
              <p:nvPr/>
            </p:nvSpPr>
            <p:spPr>
              <a:xfrm>
                <a:off x="569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10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6" name="Google Shape;8916;p47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7" name="Google Shape;8917;p47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8" name="Google Shape;8918;p47"/>
              <p:cNvSpPr/>
              <p:nvPr/>
            </p:nvSpPr>
            <p:spPr>
              <a:xfrm>
                <a:off x="197404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7" y="286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19" name="Google Shape;8919;p47"/>
              <p:cNvSpPr/>
              <p:nvPr/>
            </p:nvSpPr>
            <p:spPr>
              <a:xfrm>
                <a:off x="197460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0" name="Google Shape;8920;p47"/>
              <p:cNvSpPr/>
              <p:nvPr/>
            </p:nvSpPr>
            <p:spPr>
              <a:xfrm>
                <a:off x="37289" y="17872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1" name="Google Shape;8921;p47"/>
              <p:cNvSpPr/>
              <p:nvPr/>
            </p:nvSpPr>
            <p:spPr>
              <a:xfrm>
                <a:off x="35318" y="1785378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2" y="68"/>
                    </a:moveTo>
                    <a:lnTo>
                      <a:pt x="6993" y="3531"/>
                    </a:lnTo>
                    <a:lnTo>
                      <a:pt x="3532" y="6992"/>
                    </a:lnTo>
                    <a:lnTo>
                      <a:pt x="69" y="3531"/>
                    </a:lnTo>
                    <a:lnTo>
                      <a:pt x="3532" y="68"/>
                    </a:lnTo>
                    <a:close/>
                    <a:moveTo>
                      <a:pt x="3532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2" name="Google Shape;8922;p47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3" name="Google Shape;8923;p47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4" name="Google Shape;8924;p47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5" name="Google Shape;8925;p47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6" name="Google Shape;8926;p47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6" y="689"/>
                      <a:pt x="799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7" name="Google Shape;8927;p47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8" name="Google Shape;8928;p47"/>
              <p:cNvSpPr/>
              <p:nvPr/>
            </p:nvSpPr>
            <p:spPr>
              <a:xfrm>
                <a:off x="39710" y="4558652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5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29" name="Google Shape;8929;p47"/>
              <p:cNvSpPr/>
              <p:nvPr/>
            </p:nvSpPr>
            <p:spPr>
              <a:xfrm>
                <a:off x="37739" y="4556793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0" name="Google Shape;8930;p47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1" name="Google Shape;8931;p47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2" name="Google Shape;8932;p47"/>
              <p:cNvSpPr/>
              <p:nvPr/>
            </p:nvSpPr>
            <p:spPr>
              <a:xfrm>
                <a:off x="397224" y="4718373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6"/>
                      <a:pt x="877" y="1110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9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3" name="Google Shape;8933;p47"/>
              <p:cNvSpPr/>
              <p:nvPr/>
            </p:nvSpPr>
            <p:spPr>
              <a:xfrm>
                <a:off x="199319" y="491532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4" name="Google Shape;8934;p47"/>
              <p:cNvSpPr/>
              <p:nvPr/>
            </p:nvSpPr>
            <p:spPr>
              <a:xfrm>
                <a:off x="199319" y="491532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5" name="Google Shape;8935;p47"/>
              <p:cNvSpPr/>
              <p:nvPr/>
            </p:nvSpPr>
            <p:spPr>
              <a:xfrm>
                <a:off x="39147" y="4164192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3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6" name="Google Shape;8936;p47"/>
              <p:cNvSpPr/>
              <p:nvPr/>
            </p:nvSpPr>
            <p:spPr>
              <a:xfrm>
                <a:off x="37289" y="4162389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2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6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7" name="Google Shape;8937;p47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7" y="285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7"/>
                    </a:cubicBezTo>
                    <a:cubicBezTo>
                      <a:pt x="1108" y="876"/>
                      <a:pt x="965" y="689"/>
                      <a:pt x="800" y="523"/>
                    </a:cubicBezTo>
                    <a:cubicBezTo>
                      <a:pt x="634" y="359"/>
                      <a:pt x="446" y="214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8" name="Google Shape;8938;p47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7" y="128"/>
                    </a:cubicBezTo>
                    <a:cubicBezTo>
                      <a:pt x="877" y="214"/>
                      <a:pt x="689" y="359"/>
                      <a:pt x="523" y="523"/>
                    </a:cubicBezTo>
                    <a:cubicBezTo>
                      <a:pt x="359" y="689"/>
                      <a:pt x="215" y="877"/>
                      <a:pt x="127" y="1037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39" name="Google Shape;8939;p47"/>
              <p:cNvSpPr/>
              <p:nvPr/>
            </p:nvSpPr>
            <p:spPr>
              <a:xfrm>
                <a:off x="396717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7" y="1108"/>
                      <a:pt x="1038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6"/>
                      <a:pt x="966" y="689"/>
                      <a:pt x="799" y="523"/>
                    </a:cubicBezTo>
                    <a:cubicBezTo>
                      <a:pt x="634" y="359"/>
                      <a:pt x="447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0" name="Google Shape;8940;p47"/>
              <p:cNvSpPr/>
              <p:nvPr/>
            </p:nvSpPr>
            <p:spPr>
              <a:xfrm>
                <a:off x="396774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3" y="37"/>
                      <a:pt x="1038" y="128"/>
                    </a:cubicBezTo>
                    <a:cubicBezTo>
                      <a:pt x="878" y="214"/>
                      <a:pt x="689" y="359"/>
                      <a:pt x="524" y="523"/>
                    </a:cubicBezTo>
                    <a:cubicBezTo>
                      <a:pt x="359" y="689"/>
                      <a:pt x="215" y="877"/>
                      <a:pt x="128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1" name="Google Shape;8941;p47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30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5"/>
                      <a:pt x="965" y="689"/>
                      <a:pt x="799" y="522"/>
                    </a:cubicBezTo>
                    <a:cubicBezTo>
                      <a:pt x="634" y="359"/>
                      <a:pt x="446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2" name="Google Shape;8942;p47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4"/>
                      <a:pt x="689" y="359"/>
                      <a:pt x="523" y="522"/>
                    </a:cubicBezTo>
                    <a:cubicBezTo>
                      <a:pt x="358" y="689"/>
                      <a:pt x="214" y="876"/>
                      <a:pt x="127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3" name="Google Shape;8943;p47"/>
              <p:cNvSpPr/>
              <p:nvPr/>
            </p:nvSpPr>
            <p:spPr>
              <a:xfrm>
                <a:off x="38922" y="3766296"/>
                <a:ext cx="393997" cy="393997"/>
              </a:xfrm>
              <a:custGeom>
                <a:rect b="b" l="l" r="r" t="t"/>
                <a:pathLst>
                  <a:path extrusionOk="0" h="6996" w="6996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4" name="Google Shape;8944;p47"/>
              <p:cNvSpPr/>
              <p:nvPr/>
            </p:nvSpPr>
            <p:spPr>
              <a:xfrm>
                <a:off x="37007" y="3764494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0" y="69"/>
                    </a:moveTo>
                    <a:lnTo>
                      <a:pt x="6993" y="3532"/>
                    </a:lnTo>
                    <a:lnTo>
                      <a:pt x="3530" y="6993"/>
                    </a:lnTo>
                    <a:lnTo>
                      <a:pt x="69" y="3532"/>
                    </a:lnTo>
                    <a:lnTo>
                      <a:pt x="3530" y="69"/>
                    </a:lnTo>
                    <a:close/>
                    <a:moveTo>
                      <a:pt x="3530" y="0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5"/>
                    </a:lnTo>
                    <a:lnTo>
                      <a:pt x="3530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7" y="16"/>
                    </a:lnTo>
                    <a:lnTo>
                      <a:pt x="35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5" name="Google Shape;8945;p47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6" name="Google Shape;8946;p47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7" name="Google Shape;8947;p47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8" name="Google Shape;8948;p47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9" name="Google Shape;8949;p47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6"/>
                      <a:pt x="876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0" name="Google Shape;8950;p47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8" y="1109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1" name="Google Shape;8951;p47"/>
              <p:cNvSpPr/>
              <p:nvPr/>
            </p:nvSpPr>
            <p:spPr>
              <a:xfrm>
                <a:off x="38415" y="3371892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2" name="Google Shape;8952;p47"/>
              <p:cNvSpPr/>
              <p:nvPr/>
            </p:nvSpPr>
            <p:spPr>
              <a:xfrm>
                <a:off x="36500" y="3369977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3"/>
                    </a:lnTo>
                    <a:lnTo>
                      <a:pt x="7046" y="3547"/>
                    </a:lnTo>
                    <a:lnTo>
                      <a:pt x="7063" y="3530"/>
                    </a:lnTo>
                    <a:lnTo>
                      <a:pt x="3549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3" name="Google Shape;8953;p47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8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4" name="Google Shape;8954;p47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8"/>
                      <a:pt x="634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5" name="Google Shape;8955;p47"/>
              <p:cNvSpPr/>
              <p:nvPr/>
            </p:nvSpPr>
            <p:spPr>
              <a:xfrm>
                <a:off x="395929" y="3531557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30"/>
                      <a:pt x="129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4"/>
                      <a:pt x="878" y="1108"/>
                      <a:pt x="1039" y="1196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6" name="Google Shape;8956;p47"/>
              <p:cNvSpPr/>
              <p:nvPr/>
            </p:nvSpPr>
            <p:spPr>
              <a:xfrm>
                <a:off x="396041" y="353155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8"/>
                      <a:pt x="635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7" name="Google Shape;8957;p47"/>
              <p:cNvSpPr/>
              <p:nvPr/>
            </p:nvSpPr>
            <p:spPr>
              <a:xfrm>
                <a:off x="198080" y="372850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8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6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8" name="Google Shape;8958;p47"/>
              <p:cNvSpPr/>
              <p:nvPr/>
            </p:nvSpPr>
            <p:spPr>
              <a:xfrm>
                <a:off x="198136" y="372850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5"/>
                    </a:cubicBezTo>
                    <a:cubicBezTo>
                      <a:pt x="448" y="1108"/>
                      <a:pt x="634" y="965"/>
                      <a:pt x="801" y="799"/>
                    </a:cubicBezTo>
                    <a:cubicBezTo>
                      <a:pt x="966" y="634"/>
                      <a:pt x="1110" y="447"/>
                      <a:pt x="1197" y="285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59" name="Google Shape;8959;p47"/>
              <p:cNvSpPr/>
              <p:nvPr/>
            </p:nvSpPr>
            <p:spPr>
              <a:xfrm>
                <a:off x="235081" y="1188731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0" name="Google Shape;8960;p47"/>
              <p:cNvSpPr/>
              <p:nvPr/>
            </p:nvSpPr>
            <p:spPr>
              <a:xfrm>
                <a:off x="233110" y="1186760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3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1" name="Google Shape;8961;p47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5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2" name="Google Shape;8962;p47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4" y="635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3" name="Google Shape;8963;p47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6"/>
                      <a:pt x="878" y="1110"/>
                      <a:pt x="1038" y="1197"/>
                    </a:cubicBezTo>
                    <a:cubicBezTo>
                      <a:pt x="1195" y="1287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4" name="Google Shape;8964;p47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5" name="Google Shape;8965;p47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6" name="Google Shape;8966;p47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7" name="Google Shape;8967;p47"/>
              <p:cNvSpPr/>
              <p:nvPr/>
            </p:nvSpPr>
            <p:spPr>
              <a:xfrm>
                <a:off x="234575" y="794215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8" name="Google Shape;8968;p47"/>
              <p:cNvSpPr/>
              <p:nvPr/>
            </p:nvSpPr>
            <p:spPr>
              <a:xfrm>
                <a:off x="232603" y="79235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3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69" name="Google Shape;8969;p47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9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7" y="1038"/>
                    </a:cubicBezTo>
                    <a:cubicBezTo>
                      <a:pt x="1109" y="876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0" name="Google Shape;8970;p47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6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1" name="Google Shape;8971;p47"/>
              <p:cNvSpPr/>
              <p:nvPr/>
            </p:nvSpPr>
            <p:spPr>
              <a:xfrm>
                <a:off x="592145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6"/>
                    </a:cubicBezTo>
                    <a:cubicBezTo>
                      <a:pt x="214" y="447"/>
                      <a:pt x="358" y="634"/>
                      <a:pt x="523" y="800"/>
                    </a:cubicBezTo>
                    <a:cubicBezTo>
                      <a:pt x="689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6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2" name="Google Shape;8972;p47"/>
              <p:cNvSpPr/>
              <p:nvPr/>
            </p:nvSpPr>
            <p:spPr>
              <a:xfrm>
                <a:off x="592201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3" name="Google Shape;8973;p47"/>
              <p:cNvSpPr/>
              <p:nvPr/>
            </p:nvSpPr>
            <p:spPr>
              <a:xfrm>
                <a:off x="394239" y="115082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5"/>
                      <a:pt x="1196" y="1039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4" name="Google Shape;8974;p47"/>
              <p:cNvSpPr/>
              <p:nvPr/>
            </p:nvSpPr>
            <p:spPr>
              <a:xfrm>
                <a:off x="394352" y="115082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5" name="Google Shape;8975;p47"/>
              <p:cNvSpPr/>
              <p:nvPr/>
            </p:nvSpPr>
            <p:spPr>
              <a:xfrm>
                <a:off x="234349" y="396375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6" name="Google Shape;8976;p47"/>
              <p:cNvSpPr/>
              <p:nvPr/>
            </p:nvSpPr>
            <p:spPr>
              <a:xfrm>
                <a:off x="232378" y="394404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1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2" y="71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7" name="Google Shape;8977;p47"/>
              <p:cNvSpPr/>
              <p:nvPr/>
            </p:nvSpPr>
            <p:spPr>
              <a:xfrm>
                <a:off x="197122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7"/>
                      <a:pt x="358" y="635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8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8" name="Google Shape;8978;p47"/>
              <p:cNvSpPr/>
              <p:nvPr/>
            </p:nvSpPr>
            <p:spPr>
              <a:xfrm>
                <a:off x="197066" y="55609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79" name="Google Shape;8979;p47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5"/>
                      <a:pt x="524" y="800"/>
                    </a:cubicBezTo>
                    <a:cubicBezTo>
                      <a:pt x="689" y="965"/>
                      <a:pt x="876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6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0" name="Google Shape;8980;p47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7" y="1109"/>
                      <a:pt x="634" y="966"/>
                      <a:pt x="799" y="800"/>
                    </a:cubicBezTo>
                    <a:cubicBezTo>
                      <a:pt x="964" y="635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1" name="Google Shape;8981;p47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5"/>
                      <a:pt x="523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8"/>
                    </a:cubicBezTo>
                    <a:cubicBezTo>
                      <a:pt x="1109" y="877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2" name="Google Shape;8982;p47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3" name="Google Shape;8983;p47"/>
              <p:cNvSpPr/>
              <p:nvPr/>
            </p:nvSpPr>
            <p:spPr>
              <a:xfrm>
                <a:off x="233842" y="197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0" y="3497"/>
                    </a:lnTo>
                    <a:lnTo>
                      <a:pt x="3498" y="6995"/>
                    </a:lnTo>
                    <a:lnTo>
                      <a:pt x="6995" y="3497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4" name="Google Shape;8984;p47"/>
              <p:cNvSpPr/>
              <p:nvPr/>
            </p:nvSpPr>
            <p:spPr>
              <a:xfrm>
                <a:off x="231928" y="0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5" name="Google Shape;8985;p47"/>
              <p:cNvSpPr/>
              <p:nvPr/>
            </p:nvSpPr>
            <p:spPr>
              <a:xfrm>
                <a:off x="196616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8" y="287"/>
                    </a:cubicBezTo>
                    <a:cubicBezTo>
                      <a:pt x="214" y="447"/>
                      <a:pt x="359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6" name="Google Shape;8986;p47"/>
              <p:cNvSpPr/>
              <p:nvPr/>
            </p:nvSpPr>
            <p:spPr>
              <a:xfrm>
                <a:off x="196672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7" name="Google Shape;8987;p47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8" name="Google Shape;8988;p47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89" name="Google Shape;8989;p47"/>
              <p:cNvSpPr/>
              <p:nvPr/>
            </p:nvSpPr>
            <p:spPr>
              <a:xfrm>
                <a:off x="393507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0" name="Google Shape;8990;p47"/>
              <p:cNvSpPr/>
              <p:nvPr/>
            </p:nvSpPr>
            <p:spPr>
              <a:xfrm>
                <a:off x="393563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1" name="Google Shape;8991;p47"/>
              <p:cNvSpPr/>
              <p:nvPr/>
            </p:nvSpPr>
            <p:spPr>
              <a:xfrm>
                <a:off x="234011" y="2773274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4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2" name="Google Shape;8992;p47"/>
              <p:cNvSpPr/>
              <p:nvPr/>
            </p:nvSpPr>
            <p:spPr>
              <a:xfrm>
                <a:off x="232153" y="2771472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29" y="70"/>
                    </a:moveTo>
                    <a:lnTo>
                      <a:pt x="6991" y="3531"/>
                    </a:lnTo>
                    <a:lnTo>
                      <a:pt x="3529" y="6993"/>
                    </a:lnTo>
                    <a:lnTo>
                      <a:pt x="67" y="3531"/>
                    </a:lnTo>
                    <a:lnTo>
                      <a:pt x="3529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4" y="3548"/>
                    </a:lnTo>
                    <a:lnTo>
                      <a:pt x="7062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3" name="Google Shape;8993;p47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4" name="Google Shape;8994;p47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5" name="Google Shape;8995;p47"/>
              <p:cNvSpPr/>
              <p:nvPr/>
            </p:nvSpPr>
            <p:spPr>
              <a:xfrm>
                <a:off x="591525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6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6" name="Google Shape;8996;p47"/>
              <p:cNvSpPr/>
              <p:nvPr/>
            </p:nvSpPr>
            <p:spPr>
              <a:xfrm>
                <a:off x="591581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7" name="Google Shape;8997;p47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8" name="Google Shape;8998;p47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99" name="Google Shape;8999;p47"/>
              <p:cNvSpPr/>
              <p:nvPr/>
            </p:nvSpPr>
            <p:spPr>
              <a:xfrm>
                <a:off x="233561" y="2378927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0" name="Google Shape;9000;p47"/>
              <p:cNvSpPr/>
              <p:nvPr/>
            </p:nvSpPr>
            <p:spPr>
              <a:xfrm>
                <a:off x="231590" y="2377012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1" name="Google Shape;9001;p47"/>
              <p:cNvSpPr/>
              <p:nvPr/>
            </p:nvSpPr>
            <p:spPr>
              <a:xfrm>
                <a:off x="196278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2" name="Google Shape;9002;p47"/>
              <p:cNvSpPr/>
              <p:nvPr/>
            </p:nvSpPr>
            <p:spPr>
              <a:xfrm>
                <a:off x="196334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3" name="Google Shape;9003;p47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4" name="Google Shape;9004;p47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5" name="Google Shape;9005;p47"/>
              <p:cNvSpPr/>
              <p:nvPr/>
            </p:nvSpPr>
            <p:spPr>
              <a:xfrm>
                <a:off x="393169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7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6" name="Google Shape;9006;p47"/>
              <p:cNvSpPr/>
              <p:nvPr/>
            </p:nvSpPr>
            <p:spPr>
              <a:xfrm>
                <a:off x="393225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7" name="Google Shape;9007;p47"/>
              <p:cNvSpPr/>
              <p:nvPr/>
            </p:nvSpPr>
            <p:spPr>
              <a:xfrm>
                <a:off x="233279" y="1981031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8" name="Google Shape;9008;p47"/>
              <p:cNvSpPr/>
              <p:nvPr/>
            </p:nvSpPr>
            <p:spPr>
              <a:xfrm>
                <a:off x="231421" y="1979172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29" y="69"/>
                    </a:moveTo>
                    <a:lnTo>
                      <a:pt x="6991" y="3531"/>
                    </a:lnTo>
                    <a:lnTo>
                      <a:pt x="3529" y="6992"/>
                    </a:lnTo>
                    <a:lnTo>
                      <a:pt x="67" y="3531"/>
                    </a:lnTo>
                    <a:lnTo>
                      <a:pt x="3529" y="69"/>
                    </a:lnTo>
                    <a:close/>
                    <a:moveTo>
                      <a:pt x="3531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1" y="7062"/>
                    </a:lnTo>
                    <a:lnTo>
                      <a:pt x="7045" y="3547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09" name="Google Shape;9009;p47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0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9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0" name="Google Shape;9010;p47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1" name="Google Shape;9011;p47"/>
              <p:cNvSpPr/>
              <p:nvPr/>
            </p:nvSpPr>
            <p:spPr>
              <a:xfrm>
                <a:off x="590793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2" name="Google Shape;9012;p47"/>
              <p:cNvSpPr/>
              <p:nvPr/>
            </p:nvSpPr>
            <p:spPr>
              <a:xfrm>
                <a:off x="590849" y="214069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8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3" name="Google Shape;9013;p47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30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4" name="Google Shape;9014;p47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5" name="Google Shape;9015;p47"/>
              <p:cNvSpPr/>
              <p:nvPr/>
            </p:nvSpPr>
            <p:spPr>
              <a:xfrm>
                <a:off x="232772" y="1586571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1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6" name="Google Shape;9016;p47"/>
              <p:cNvSpPr/>
              <p:nvPr/>
            </p:nvSpPr>
            <p:spPr>
              <a:xfrm>
                <a:off x="230801" y="1584712"/>
                <a:ext cx="397883" cy="397771"/>
              </a:xfrm>
              <a:custGeom>
                <a:rect b="b" l="l" r="r" t="t"/>
                <a:pathLst>
                  <a:path extrusionOk="0" h="7063" w="7065">
                    <a:moveTo>
                      <a:pt x="3533" y="70"/>
                    </a:moveTo>
                    <a:lnTo>
                      <a:pt x="6994" y="3531"/>
                    </a:lnTo>
                    <a:lnTo>
                      <a:pt x="3533" y="6993"/>
                    </a:lnTo>
                    <a:lnTo>
                      <a:pt x="70" y="3531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16" y="7045"/>
                    </a:lnTo>
                    <a:lnTo>
                      <a:pt x="3533" y="7063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7" name="Google Shape;9017;p47"/>
              <p:cNvSpPr/>
              <p:nvPr/>
            </p:nvSpPr>
            <p:spPr>
              <a:xfrm>
                <a:off x="195489" y="174629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3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8" name="Google Shape;9018;p47"/>
              <p:cNvSpPr/>
              <p:nvPr/>
            </p:nvSpPr>
            <p:spPr>
              <a:xfrm>
                <a:off x="195545" y="174629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4" y="36"/>
                      <a:pt x="1038" y="128"/>
                    </a:cubicBezTo>
                    <a:cubicBezTo>
                      <a:pt x="878" y="215"/>
                      <a:pt x="690" y="359"/>
                      <a:pt x="524" y="523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4"/>
                      <a:pt x="1109" y="446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9" name="Google Shape;9019;p47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3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0" name="Google Shape;9020;p47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89" y="359"/>
                      <a:pt x="523" y="523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1" name="Google Shape;9021;p47"/>
              <p:cNvSpPr/>
              <p:nvPr/>
            </p:nvSpPr>
            <p:spPr>
              <a:xfrm>
                <a:off x="392437" y="1943184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2" name="Google Shape;9022;p47"/>
              <p:cNvSpPr/>
              <p:nvPr/>
            </p:nvSpPr>
            <p:spPr>
              <a:xfrm>
                <a:off x="392493" y="194318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3" name="Google Shape;9023;p47"/>
              <p:cNvSpPr/>
              <p:nvPr/>
            </p:nvSpPr>
            <p:spPr>
              <a:xfrm>
                <a:off x="235250" y="4357986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3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4" name="Google Shape;9024;p47"/>
              <p:cNvSpPr/>
              <p:nvPr/>
            </p:nvSpPr>
            <p:spPr>
              <a:xfrm>
                <a:off x="233223" y="4356128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70"/>
                    </a:moveTo>
                    <a:lnTo>
                      <a:pt x="6993" y="3532"/>
                    </a:lnTo>
                    <a:lnTo>
                      <a:pt x="3532" y="6993"/>
                    </a:lnTo>
                    <a:lnTo>
                      <a:pt x="70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8" y="3515"/>
                    </a:lnTo>
                    <a:lnTo>
                      <a:pt x="0" y="3532"/>
                    </a:lnTo>
                    <a:lnTo>
                      <a:pt x="3515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3" y="3532"/>
                    </a:lnTo>
                    <a:lnTo>
                      <a:pt x="3548" y="17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5" name="Google Shape;9025;p47"/>
              <p:cNvSpPr/>
              <p:nvPr/>
            </p:nvSpPr>
            <p:spPr>
              <a:xfrm>
                <a:off x="197855" y="451770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0"/>
                    </a:moveTo>
                    <a:cubicBezTo>
                      <a:pt x="1" y="1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4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6" name="Google Shape;9026;p47"/>
              <p:cNvSpPr/>
              <p:nvPr/>
            </p:nvSpPr>
            <p:spPr>
              <a:xfrm>
                <a:off x="197967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3" y="36"/>
                      <a:pt x="1038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9" y="690"/>
                      <a:pt x="215" y="877"/>
                      <a:pt x="127" y="1038"/>
                    </a:cubicBezTo>
                    <a:cubicBezTo>
                      <a:pt x="36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7" name="Google Shape;9027;p47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4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8" name="Google Shape;9028;p47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9" name="Google Shape;9029;p47"/>
              <p:cNvSpPr/>
              <p:nvPr/>
            </p:nvSpPr>
            <p:spPr>
              <a:xfrm>
                <a:off x="394802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0" name="Google Shape;9030;p47"/>
              <p:cNvSpPr/>
              <p:nvPr/>
            </p:nvSpPr>
            <p:spPr>
              <a:xfrm>
                <a:off x="397228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1" name="Google Shape;9031;p47"/>
              <p:cNvSpPr/>
              <p:nvPr/>
            </p:nvSpPr>
            <p:spPr>
              <a:xfrm>
                <a:off x="234687" y="396352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2" name="Google Shape;9032;p47"/>
              <p:cNvSpPr/>
              <p:nvPr/>
            </p:nvSpPr>
            <p:spPr>
              <a:xfrm>
                <a:off x="232772" y="3961611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0" y="70"/>
                    </a:moveTo>
                    <a:lnTo>
                      <a:pt x="6993" y="3532"/>
                    </a:lnTo>
                    <a:lnTo>
                      <a:pt x="3530" y="6994"/>
                    </a:lnTo>
                    <a:lnTo>
                      <a:pt x="69" y="3532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6" y="3548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3" name="Google Shape;9033;p47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1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8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5" y="127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4" name="Google Shape;9034;p47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7"/>
                    </a:cubicBezTo>
                    <a:cubicBezTo>
                      <a:pt x="877" y="215"/>
                      <a:pt x="690" y="359"/>
                      <a:pt x="524" y="523"/>
                    </a:cubicBezTo>
                    <a:cubicBezTo>
                      <a:pt x="360" y="690"/>
                      <a:pt x="216" y="877"/>
                      <a:pt x="128" y="1038"/>
                    </a:cubicBezTo>
                    <a:cubicBezTo>
                      <a:pt x="37" y="1195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5" name="Google Shape;9035;p47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1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8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6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6" name="Google Shape;9036;p47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8" y="215"/>
                      <a:pt x="689" y="359"/>
                      <a:pt x="524" y="523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7" name="Google Shape;9037;p47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30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6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7"/>
                    </a:cubicBezTo>
                    <a:cubicBezTo>
                      <a:pt x="1108" y="876"/>
                      <a:pt x="966" y="690"/>
                      <a:pt x="799" y="523"/>
                    </a:cubicBezTo>
                    <a:cubicBezTo>
                      <a:pt x="634" y="358"/>
                      <a:pt x="447" y="214"/>
                      <a:pt x="285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8" name="Google Shape;9038;p47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6" y="214"/>
                      <a:pt x="689" y="358"/>
                      <a:pt x="524" y="523"/>
                    </a:cubicBezTo>
                    <a:cubicBezTo>
                      <a:pt x="359" y="690"/>
                      <a:pt x="215" y="877"/>
                      <a:pt x="128" y="1037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5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9" name="Google Shape;9039;p47"/>
              <p:cNvSpPr/>
              <p:nvPr/>
            </p:nvSpPr>
            <p:spPr>
              <a:xfrm>
                <a:off x="234462" y="356563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1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0" name="Google Shape;9040;p47"/>
              <p:cNvSpPr/>
              <p:nvPr/>
            </p:nvSpPr>
            <p:spPr>
              <a:xfrm>
                <a:off x="232491" y="3563828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1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5" y="7045"/>
                    </a:lnTo>
                    <a:lnTo>
                      <a:pt x="3532" y="7063"/>
                    </a:lnTo>
                    <a:lnTo>
                      <a:pt x="7046" y="3549"/>
                    </a:lnTo>
                    <a:lnTo>
                      <a:pt x="7063" y="3532"/>
                    </a:lnTo>
                    <a:lnTo>
                      <a:pt x="3549" y="18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1" name="Google Shape;9041;p47"/>
              <p:cNvSpPr/>
              <p:nvPr/>
            </p:nvSpPr>
            <p:spPr>
              <a:xfrm>
                <a:off x="197179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2" name="Google Shape;9042;p47"/>
              <p:cNvSpPr/>
              <p:nvPr/>
            </p:nvSpPr>
            <p:spPr>
              <a:xfrm>
                <a:off x="197235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3" name="Google Shape;9043;p47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4" name="Google Shape;9044;p47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7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5" name="Google Shape;9045;p47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6" name="Google Shape;9046;p47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7" name="Google Shape;9047;p47"/>
              <p:cNvSpPr/>
              <p:nvPr/>
            </p:nvSpPr>
            <p:spPr>
              <a:xfrm>
                <a:off x="233955" y="317117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1" y="3498"/>
                    </a:lnTo>
                    <a:lnTo>
                      <a:pt x="3498" y="6994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8" name="Google Shape;9048;p47"/>
              <p:cNvSpPr/>
              <p:nvPr/>
            </p:nvSpPr>
            <p:spPr>
              <a:xfrm>
                <a:off x="232040" y="3169311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1" y="69"/>
                    </a:moveTo>
                    <a:lnTo>
                      <a:pt x="6993" y="3532"/>
                    </a:lnTo>
                    <a:lnTo>
                      <a:pt x="3531" y="6993"/>
                    </a:lnTo>
                    <a:lnTo>
                      <a:pt x="69" y="3532"/>
                    </a:lnTo>
                    <a:lnTo>
                      <a:pt x="3531" y="69"/>
                    </a:lnTo>
                    <a:close/>
                    <a:moveTo>
                      <a:pt x="3531" y="0"/>
                    </a:moveTo>
                    <a:lnTo>
                      <a:pt x="18" y="3514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2"/>
                    </a:lnTo>
                    <a:lnTo>
                      <a:pt x="7045" y="3547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9" name="Google Shape;9049;p47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0" name="Google Shape;9050;p47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1" name="Google Shape;9051;p47"/>
              <p:cNvSpPr/>
              <p:nvPr/>
            </p:nvSpPr>
            <p:spPr>
              <a:xfrm>
                <a:off x="591525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2" name="Google Shape;9052;p47"/>
              <p:cNvSpPr/>
              <p:nvPr/>
            </p:nvSpPr>
            <p:spPr>
              <a:xfrm>
                <a:off x="591581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3" name="Google Shape;9053;p47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9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4" name="Google Shape;9054;p47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30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5" name="Google Shape;9055;p47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6" name="Google Shape;9056;p47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7" name="Google Shape;9057;p47"/>
              <p:cNvSpPr/>
              <p:nvPr/>
            </p:nvSpPr>
            <p:spPr>
              <a:xfrm>
                <a:off x="395527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8" name="Google Shape;9058;p47"/>
              <p:cNvSpPr/>
              <p:nvPr/>
            </p:nvSpPr>
            <p:spPr>
              <a:xfrm>
                <a:off x="395640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9" name="Google Shape;9059;p47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0" name="Google Shape;9060;p47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1" name="Google Shape;9061;p47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2" name="Google Shape;9062;p47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063" name="Google Shape;9063;p47"/>
            <p:cNvSpPr/>
            <p:nvPr/>
          </p:nvSpPr>
          <p:spPr>
            <a:xfrm flipH="1" rot="10800000">
              <a:off x="-161625" y="177655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064" name="Google Shape;9064;p47"/>
          <p:cNvCxnSpPr/>
          <p:nvPr/>
        </p:nvCxnSpPr>
        <p:spPr>
          <a:xfrm>
            <a:off x="4415550" y="4599888"/>
            <a:ext cx="0" cy="54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9065" name="Shape 9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6" name="Google Shape;9066;p48"/>
          <p:cNvSpPr txBox="1"/>
          <p:nvPr>
            <p:ph hasCustomPrompt="1" type="title"/>
          </p:nvPr>
        </p:nvSpPr>
        <p:spPr>
          <a:xfrm>
            <a:off x="713225" y="647625"/>
            <a:ext cx="3857400" cy="7689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67" name="Google Shape;9067;p48"/>
          <p:cNvSpPr txBox="1"/>
          <p:nvPr>
            <p:ph idx="1" type="subTitle"/>
          </p:nvPr>
        </p:nvSpPr>
        <p:spPr>
          <a:xfrm>
            <a:off x="713225" y="1412746"/>
            <a:ext cx="38574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068" name="Google Shape;9068;p48"/>
          <p:cNvSpPr txBox="1"/>
          <p:nvPr>
            <p:ph hasCustomPrompt="1" idx="2" type="title"/>
          </p:nvPr>
        </p:nvSpPr>
        <p:spPr>
          <a:xfrm>
            <a:off x="2643300" y="1999885"/>
            <a:ext cx="3857400" cy="7689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69" name="Google Shape;9069;p48"/>
          <p:cNvSpPr txBox="1"/>
          <p:nvPr>
            <p:ph idx="3" type="subTitle"/>
          </p:nvPr>
        </p:nvSpPr>
        <p:spPr>
          <a:xfrm>
            <a:off x="2643300" y="2765003"/>
            <a:ext cx="38574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070" name="Google Shape;9070;p48"/>
          <p:cNvSpPr txBox="1"/>
          <p:nvPr>
            <p:ph hasCustomPrompt="1" idx="4" type="title"/>
          </p:nvPr>
        </p:nvSpPr>
        <p:spPr>
          <a:xfrm>
            <a:off x="4573375" y="3352145"/>
            <a:ext cx="3857400" cy="768900"/>
          </a:xfrm>
          <a:prstGeom prst="rect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 u="sng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071" name="Google Shape;9071;p48"/>
          <p:cNvSpPr txBox="1"/>
          <p:nvPr>
            <p:ph idx="5" type="subTitle"/>
          </p:nvPr>
        </p:nvSpPr>
        <p:spPr>
          <a:xfrm>
            <a:off x="4573375" y="4117275"/>
            <a:ext cx="3857400" cy="37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grpSp>
        <p:nvGrpSpPr>
          <p:cNvPr id="9072" name="Google Shape;9072;p48"/>
          <p:cNvGrpSpPr/>
          <p:nvPr/>
        </p:nvGrpSpPr>
        <p:grpSpPr>
          <a:xfrm>
            <a:off x="-253525" y="1760796"/>
            <a:ext cx="909600" cy="3597900"/>
            <a:chOff x="-253525" y="1760796"/>
            <a:chExt cx="909600" cy="3597900"/>
          </a:xfrm>
        </p:grpSpPr>
        <p:sp>
          <p:nvSpPr>
            <p:cNvPr id="9073" name="Google Shape;9073;p48"/>
            <p:cNvSpPr/>
            <p:nvPr/>
          </p:nvSpPr>
          <p:spPr>
            <a:xfrm>
              <a:off x="-222762" y="180478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4" name="Google Shape;9074;p48"/>
            <p:cNvSpPr/>
            <p:nvPr/>
          </p:nvSpPr>
          <p:spPr>
            <a:xfrm>
              <a:off x="-10480" y="3268163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5" name="Google Shape;9075;p48"/>
            <p:cNvSpPr/>
            <p:nvPr/>
          </p:nvSpPr>
          <p:spPr>
            <a:xfrm>
              <a:off x="-12501" y="3266201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6" name="Google Shape;9076;p48"/>
            <p:cNvSpPr/>
            <p:nvPr/>
          </p:nvSpPr>
          <p:spPr>
            <a:xfrm>
              <a:off x="-49829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7" name="Google Shape;9077;p48"/>
            <p:cNvSpPr/>
            <p:nvPr/>
          </p:nvSpPr>
          <p:spPr>
            <a:xfrm>
              <a:off x="-49829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8" name="Google Shape;9078;p48"/>
            <p:cNvSpPr/>
            <p:nvPr/>
          </p:nvSpPr>
          <p:spPr>
            <a:xfrm>
              <a:off x="366840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9" name="Google Shape;9079;p48"/>
            <p:cNvSpPr/>
            <p:nvPr/>
          </p:nvSpPr>
          <p:spPr>
            <a:xfrm>
              <a:off x="366899" y="34367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0" name="Google Shape;9080;p48"/>
            <p:cNvSpPr/>
            <p:nvPr/>
          </p:nvSpPr>
          <p:spPr>
            <a:xfrm>
              <a:off x="158030" y="3644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1" name="Google Shape;9081;p48"/>
            <p:cNvSpPr/>
            <p:nvPr/>
          </p:nvSpPr>
          <p:spPr>
            <a:xfrm>
              <a:off x="158030" y="3644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2" name="Google Shape;9082;p48"/>
            <p:cNvSpPr/>
            <p:nvPr/>
          </p:nvSpPr>
          <p:spPr>
            <a:xfrm>
              <a:off x="-11015" y="2851909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3" name="Google Shape;9083;p48"/>
            <p:cNvSpPr/>
            <p:nvPr/>
          </p:nvSpPr>
          <p:spPr>
            <a:xfrm>
              <a:off x="-13095" y="2849888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4" name="Google Shape;9084;p48"/>
            <p:cNvSpPr/>
            <p:nvPr/>
          </p:nvSpPr>
          <p:spPr>
            <a:xfrm>
              <a:off x="-50364" y="30204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5" name="Google Shape;9085;p48"/>
            <p:cNvSpPr/>
            <p:nvPr/>
          </p:nvSpPr>
          <p:spPr>
            <a:xfrm>
              <a:off x="-50304" y="302041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6" name="Google Shape;9086;p48"/>
            <p:cNvSpPr/>
            <p:nvPr/>
          </p:nvSpPr>
          <p:spPr>
            <a:xfrm>
              <a:off x="366424" y="30204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7" name="Google Shape;9087;p48"/>
            <p:cNvSpPr/>
            <p:nvPr/>
          </p:nvSpPr>
          <p:spPr>
            <a:xfrm>
              <a:off x="366365" y="30204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8" name="Google Shape;9088;p48"/>
            <p:cNvSpPr/>
            <p:nvPr/>
          </p:nvSpPr>
          <p:spPr>
            <a:xfrm>
              <a:off x="157495" y="322827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9" name="Google Shape;9089;p48"/>
            <p:cNvSpPr/>
            <p:nvPr/>
          </p:nvSpPr>
          <p:spPr>
            <a:xfrm>
              <a:off x="157555" y="32282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0" name="Google Shape;9090;p48"/>
            <p:cNvSpPr/>
            <p:nvPr/>
          </p:nvSpPr>
          <p:spPr>
            <a:xfrm>
              <a:off x="-11312" y="243197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1" name="Google Shape;9091;p48"/>
            <p:cNvSpPr/>
            <p:nvPr/>
          </p:nvSpPr>
          <p:spPr>
            <a:xfrm>
              <a:off x="-13333" y="2429949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2" name="Google Shape;9092;p48"/>
            <p:cNvSpPr/>
            <p:nvPr/>
          </p:nvSpPr>
          <p:spPr>
            <a:xfrm>
              <a:off x="-50601" y="2600540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3" name="Google Shape;9093;p48"/>
            <p:cNvSpPr/>
            <p:nvPr/>
          </p:nvSpPr>
          <p:spPr>
            <a:xfrm>
              <a:off x="-50601" y="2600540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4" name="Google Shape;9094;p48"/>
            <p:cNvSpPr/>
            <p:nvPr/>
          </p:nvSpPr>
          <p:spPr>
            <a:xfrm>
              <a:off x="366127" y="260054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5" name="Google Shape;9095;p48"/>
            <p:cNvSpPr/>
            <p:nvPr/>
          </p:nvSpPr>
          <p:spPr>
            <a:xfrm>
              <a:off x="366186" y="260054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6" name="Google Shape;9096;p48"/>
            <p:cNvSpPr/>
            <p:nvPr/>
          </p:nvSpPr>
          <p:spPr>
            <a:xfrm>
              <a:off x="157257" y="28083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7" name="Google Shape;9097;p48"/>
            <p:cNvSpPr/>
            <p:nvPr/>
          </p:nvSpPr>
          <p:spPr>
            <a:xfrm>
              <a:off x="157257" y="28083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8" name="Google Shape;9098;p48"/>
            <p:cNvSpPr/>
            <p:nvPr/>
          </p:nvSpPr>
          <p:spPr>
            <a:xfrm>
              <a:off x="-11728" y="2015656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9" name="Google Shape;9099;p48"/>
            <p:cNvSpPr/>
            <p:nvPr/>
          </p:nvSpPr>
          <p:spPr>
            <a:xfrm>
              <a:off x="-13868" y="2013635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0" name="Google Shape;9100;p48"/>
            <p:cNvSpPr/>
            <p:nvPr/>
          </p:nvSpPr>
          <p:spPr>
            <a:xfrm>
              <a:off x="-51077" y="218422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1" name="Google Shape;9101;p48"/>
            <p:cNvSpPr/>
            <p:nvPr/>
          </p:nvSpPr>
          <p:spPr>
            <a:xfrm>
              <a:off x="-51017" y="218422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2" name="Google Shape;9102;p48"/>
            <p:cNvSpPr/>
            <p:nvPr/>
          </p:nvSpPr>
          <p:spPr>
            <a:xfrm>
              <a:off x="365592" y="21842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3" name="Google Shape;9103;p48"/>
            <p:cNvSpPr/>
            <p:nvPr/>
          </p:nvSpPr>
          <p:spPr>
            <a:xfrm>
              <a:off x="365592" y="21842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4" name="Google Shape;9104;p48"/>
            <p:cNvSpPr/>
            <p:nvPr/>
          </p:nvSpPr>
          <p:spPr>
            <a:xfrm>
              <a:off x="156782" y="23920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5" name="Google Shape;9105;p48"/>
            <p:cNvSpPr/>
            <p:nvPr/>
          </p:nvSpPr>
          <p:spPr>
            <a:xfrm>
              <a:off x="156782" y="23920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6" name="Google Shape;9106;p48"/>
            <p:cNvSpPr/>
            <p:nvPr/>
          </p:nvSpPr>
          <p:spPr>
            <a:xfrm>
              <a:off x="-11609" y="4940608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7" name="Google Shape;9107;p48"/>
            <p:cNvSpPr/>
            <p:nvPr/>
          </p:nvSpPr>
          <p:spPr>
            <a:xfrm>
              <a:off x="-13630" y="4938647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8" name="Google Shape;9108;p48"/>
            <p:cNvSpPr/>
            <p:nvPr/>
          </p:nvSpPr>
          <p:spPr>
            <a:xfrm>
              <a:off x="-50958" y="51091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9" name="Google Shape;9109;p48"/>
            <p:cNvSpPr/>
            <p:nvPr/>
          </p:nvSpPr>
          <p:spPr>
            <a:xfrm>
              <a:off x="-50958" y="51091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0" name="Google Shape;9110;p48"/>
            <p:cNvSpPr/>
            <p:nvPr/>
          </p:nvSpPr>
          <p:spPr>
            <a:xfrm>
              <a:off x="365651" y="510917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1" name="Google Shape;9111;p48"/>
            <p:cNvSpPr/>
            <p:nvPr/>
          </p:nvSpPr>
          <p:spPr>
            <a:xfrm>
              <a:off x="365770" y="51091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2" name="Google Shape;9112;p48"/>
            <p:cNvSpPr/>
            <p:nvPr/>
          </p:nvSpPr>
          <p:spPr>
            <a:xfrm>
              <a:off x="-12144" y="452429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3" name="Google Shape;9113;p48"/>
            <p:cNvSpPr/>
            <p:nvPr/>
          </p:nvSpPr>
          <p:spPr>
            <a:xfrm>
              <a:off x="-14225" y="4522334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4" name="Google Shape;9114;p48"/>
            <p:cNvSpPr/>
            <p:nvPr/>
          </p:nvSpPr>
          <p:spPr>
            <a:xfrm>
              <a:off x="-51374" y="46929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5" name="Google Shape;9115;p48"/>
            <p:cNvSpPr/>
            <p:nvPr/>
          </p:nvSpPr>
          <p:spPr>
            <a:xfrm>
              <a:off x="-51374" y="46929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6" name="Google Shape;9116;p48"/>
            <p:cNvSpPr/>
            <p:nvPr/>
          </p:nvSpPr>
          <p:spPr>
            <a:xfrm>
              <a:off x="365235" y="46929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7" name="Google Shape;9117;p48"/>
            <p:cNvSpPr/>
            <p:nvPr/>
          </p:nvSpPr>
          <p:spPr>
            <a:xfrm>
              <a:off x="365235" y="46929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8" name="Google Shape;9118;p48"/>
            <p:cNvSpPr/>
            <p:nvPr/>
          </p:nvSpPr>
          <p:spPr>
            <a:xfrm>
              <a:off x="156425" y="49007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9" name="Google Shape;9119;p48"/>
            <p:cNvSpPr/>
            <p:nvPr/>
          </p:nvSpPr>
          <p:spPr>
            <a:xfrm>
              <a:off x="156366" y="490072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0" name="Google Shape;9120;p48"/>
            <p:cNvSpPr/>
            <p:nvPr/>
          </p:nvSpPr>
          <p:spPr>
            <a:xfrm>
              <a:off x="-12323" y="41044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1" name="Google Shape;9121;p48"/>
            <p:cNvSpPr/>
            <p:nvPr/>
          </p:nvSpPr>
          <p:spPr>
            <a:xfrm>
              <a:off x="-14343" y="410245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2" name="Google Shape;9122;p48"/>
            <p:cNvSpPr/>
            <p:nvPr/>
          </p:nvSpPr>
          <p:spPr>
            <a:xfrm>
              <a:off x="-51671" y="42729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3" name="Google Shape;9123;p48"/>
            <p:cNvSpPr/>
            <p:nvPr/>
          </p:nvSpPr>
          <p:spPr>
            <a:xfrm>
              <a:off x="-51612" y="42729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4" name="Google Shape;9124;p48"/>
            <p:cNvSpPr/>
            <p:nvPr/>
          </p:nvSpPr>
          <p:spPr>
            <a:xfrm>
              <a:off x="364997" y="42729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5" name="Google Shape;9125;p48"/>
            <p:cNvSpPr/>
            <p:nvPr/>
          </p:nvSpPr>
          <p:spPr>
            <a:xfrm>
              <a:off x="364997" y="42729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6" name="Google Shape;9126;p48"/>
            <p:cNvSpPr/>
            <p:nvPr/>
          </p:nvSpPr>
          <p:spPr>
            <a:xfrm>
              <a:off x="156128" y="448078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7" name="Google Shape;9127;p48"/>
            <p:cNvSpPr/>
            <p:nvPr/>
          </p:nvSpPr>
          <p:spPr>
            <a:xfrm>
              <a:off x="156188" y="448078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8" name="Google Shape;9128;p48"/>
            <p:cNvSpPr/>
            <p:nvPr/>
          </p:nvSpPr>
          <p:spPr>
            <a:xfrm>
              <a:off x="-12857" y="368810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9" name="Google Shape;9129;p48"/>
            <p:cNvSpPr/>
            <p:nvPr/>
          </p:nvSpPr>
          <p:spPr>
            <a:xfrm>
              <a:off x="-14938" y="368614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0" name="Google Shape;9130;p48"/>
            <p:cNvSpPr/>
            <p:nvPr/>
          </p:nvSpPr>
          <p:spPr>
            <a:xfrm>
              <a:off x="-52206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1" name="Google Shape;9131;p48"/>
            <p:cNvSpPr/>
            <p:nvPr/>
          </p:nvSpPr>
          <p:spPr>
            <a:xfrm>
              <a:off x="-52206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2" name="Google Shape;9132;p48"/>
            <p:cNvSpPr/>
            <p:nvPr/>
          </p:nvSpPr>
          <p:spPr>
            <a:xfrm>
              <a:off x="364462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3" name="Google Shape;9133;p48"/>
            <p:cNvSpPr/>
            <p:nvPr/>
          </p:nvSpPr>
          <p:spPr>
            <a:xfrm>
              <a:off x="364462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4" name="Google Shape;9134;p48"/>
            <p:cNvSpPr/>
            <p:nvPr/>
          </p:nvSpPr>
          <p:spPr>
            <a:xfrm>
              <a:off x="155653" y="40645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5" name="Google Shape;9135;p48"/>
            <p:cNvSpPr/>
            <p:nvPr/>
          </p:nvSpPr>
          <p:spPr>
            <a:xfrm>
              <a:off x="155653" y="40645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6" name="Google Shape;9136;p48"/>
            <p:cNvSpPr/>
            <p:nvPr/>
          </p:nvSpPr>
          <p:spPr>
            <a:xfrm>
              <a:off x="195893" y="3056440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7" name="Google Shape;9137;p48"/>
            <p:cNvSpPr/>
            <p:nvPr/>
          </p:nvSpPr>
          <p:spPr>
            <a:xfrm>
              <a:off x="193813" y="305435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8" name="Google Shape;9138;p48"/>
            <p:cNvSpPr/>
            <p:nvPr/>
          </p:nvSpPr>
          <p:spPr>
            <a:xfrm>
              <a:off x="156544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9" name="Google Shape;9139;p48"/>
            <p:cNvSpPr/>
            <p:nvPr/>
          </p:nvSpPr>
          <p:spPr>
            <a:xfrm>
              <a:off x="156544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0" name="Google Shape;9140;p48"/>
            <p:cNvSpPr/>
            <p:nvPr/>
          </p:nvSpPr>
          <p:spPr>
            <a:xfrm>
              <a:off x="573213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1" name="Google Shape;9141;p48"/>
            <p:cNvSpPr/>
            <p:nvPr/>
          </p:nvSpPr>
          <p:spPr>
            <a:xfrm>
              <a:off x="573213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2" name="Google Shape;9142;p48"/>
            <p:cNvSpPr/>
            <p:nvPr/>
          </p:nvSpPr>
          <p:spPr>
            <a:xfrm>
              <a:off x="364403" y="343281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3" name="Google Shape;9143;p48"/>
            <p:cNvSpPr/>
            <p:nvPr/>
          </p:nvSpPr>
          <p:spPr>
            <a:xfrm>
              <a:off x="364403" y="343281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4" name="Google Shape;9144;p48"/>
            <p:cNvSpPr/>
            <p:nvPr/>
          </p:nvSpPr>
          <p:spPr>
            <a:xfrm>
              <a:off x="195358" y="264006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5" name="Google Shape;9145;p48"/>
            <p:cNvSpPr/>
            <p:nvPr/>
          </p:nvSpPr>
          <p:spPr>
            <a:xfrm>
              <a:off x="193278" y="2638105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6" name="Google Shape;9146;p48"/>
            <p:cNvSpPr/>
            <p:nvPr/>
          </p:nvSpPr>
          <p:spPr>
            <a:xfrm>
              <a:off x="156009" y="280863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7" name="Google Shape;9147;p48"/>
            <p:cNvSpPr/>
            <p:nvPr/>
          </p:nvSpPr>
          <p:spPr>
            <a:xfrm>
              <a:off x="156009" y="280863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8" name="Google Shape;9148;p48"/>
            <p:cNvSpPr/>
            <p:nvPr/>
          </p:nvSpPr>
          <p:spPr>
            <a:xfrm>
              <a:off x="572737" y="28086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9" name="Google Shape;9149;p48"/>
            <p:cNvSpPr/>
            <p:nvPr/>
          </p:nvSpPr>
          <p:spPr>
            <a:xfrm>
              <a:off x="572797" y="28086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0" name="Google Shape;9150;p48"/>
            <p:cNvSpPr/>
            <p:nvPr/>
          </p:nvSpPr>
          <p:spPr>
            <a:xfrm>
              <a:off x="363868" y="30164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1" name="Google Shape;9151;p48"/>
            <p:cNvSpPr/>
            <p:nvPr/>
          </p:nvSpPr>
          <p:spPr>
            <a:xfrm>
              <a:off x="363987" y="301643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2" name="Google Shape;9152;p48"/>
            <p:cNvSpPr/>
            <p:nvPr/>
          </p:nvSpPr>
          <p:spPr>
            <a:xfrm>
              <a:off x="195120" y="2220187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3" name="Google Shape;9153;p48"/>
            <p:cNvSpPr/>
            <p:nvPr/>
          </p:nvSpPr>
          <p:spPr>
            <a:xfrm>
              <a:off x="193040" y="2218107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4" name="Google Shape;9154;p48"/>
            <p:cNvSpPr/>
            <p:nvPr/>
          </p:nvSpPr>
          <p:spPr>
            <a:xfrm>
              <a:off x="155831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5" name="Google Shape;9155;p48"/>
            <p:cNvSpPr/>
            <p:nvPr/>
          </p:nvSpPr>
          <p:spPr>
            <a:xfrm>
              <a:off x="155771" y="238875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6" name="Google Shape;9156;p48"/>
            <p:cNvSpPr/>
            <p:nvPr/>
          </p:nvSpPr>
          <p:spPr>
            <a:xfrm>
              <a:off x="572500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7" name="Google Shape;9157;p48"/>
            <p:cNvSpPr/>
            <p:nvPr/>
          </p:nvSpPr>
          <p:spPr>
            <a:xfrm>
              <a:off x="572500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8" name="Google Shape;9158;p48"/>
            <p:cNvSpPr/>
            <p:nvPr/>
          </p:nvSpPr>
          <p:spPr>
            <a:xfrm>
              <a:off x="363630" y="259655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9" name="Google Shape;9159;p48"/>
            <p:cNvSpPr/>
            <p:nvPr/>
          </p:nvSpPr>
          <p:spPr>
            <a:xfrm>
              <a:off x="363630" y="259655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0" name="Google Shape;9160;p48"/>
            <p:cNvSpPr/>
            <p:nvPr/>
          </p:nvSpPr>
          <p:spPr>
            <a:xfrm>
              <a:off x="194585" y="180393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1" name="Google Shape;9161;p48"/>
            <p:cNvSpPr/>
            <p:nvPr/>
          </p:nvSpPr>
          <p:spPr>
            <a:xfrm>
              <a:off x="192564" y="180185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2" name="Google Shape;9162;p48"/>
            <p:cNvSpPr/>
            <p:nvPr/>
          </p:nvSpPr>
          <p:spPr>
            <a:xfrm>
              <a:off x="155296" y="197238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3" name="Google Shape;9163;p48"/>
            <p:cNvSpPr/>
            <p:nvPr/>
          </p:nvSpPr>
          <p:spPr>
            <a:xfrm>
              <a:off x="155355" y="197238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4" name="Google Shape;9164;p48"/>
            <p:cNvSpPr/>
            <p:nvPr/>
          </p:nvSpPr>
          <p:spPr>
            <a:xfrm>
              <a:off x="571965" y="197238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5" name="Google Shape;9165;p48"/>
            <p:cNvSpPr/>
            <p:nvPr/>
          </p:nvSpPr>
          <p:spPr>
            <a:xfrm>
              <a:off x="571965" y="197238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6" name="Google Shape;9166;p48"/>
            <p:cNvSpPr/>
            <p:nvPr/>
          </p:nvSpPr>
          <p:spPr>
            <a:xfrm>
              <a:off x="363095" y="2180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7" name="Google Shape;9167;p48"/>
            <p:cNvSpPr/>
            <p:nvPr/>
          </p:nvSpPr>
          <p:spPr>
            <a:xfrm>
              <a:off x="363155" y="2180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8" name="Google Shape;9168;p48"/>
            <p:cNvSpPr/>
            <p:nvPr/>
          </p:nvSpPr>
          <p:spPr>
            <a:xfrm>
              <a:off x="194764" y="4728767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9" name="Google Shape;9169;p48"/>
            <p:cNvSpPr/>
            <p:nvPr/>
          </p:nvSpPr>
          <p:spPr>
            <a:xfrm>
              <a:off x="192802" y="4726864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0" name="Google Shape;9170;p48"/>
            <p:cNvSpPr/>
            <p:nvPr/>
          </p:nvSpPr>
          <p:spPr>
            <a:xfrm>
              <a:off x="155415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1" name="Google Shape;9171;p48"/>
            <p:cNvSpPr/>
            <p:nvPr/>
          </p:nvSpPr>
          <p:spPr>
            <a:xfrm>
              <a:off x="155415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2" name="Google Shape;9172;p48"/>
            <p:cNvSpPr/>
            <p:nvPr/>
          </p:nvSpPr>
          <p:spPr>
            <a:xfrm>
              <a:off x="572084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3" name="Google Shape;9173;p48"/>
            <p:cNvSpPr/>
            <p:nvPr/>
          </p:nvSpPr>
          <p:spPr>
            <a:xfrm>
              <a:off x="572143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4" name="Google Shape;9174;p48"/>
            <p:cNvSpPr/>
            <p:nvPr/>
          </p:nvSpPr>
          <p:spPr>
            <a:xfrm>
              <a:off x="363214" y="510519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5" name="Google Shape;9175;p48"/>
            <p:cNvSpPr/>
            <p:nvPr/>
          </p:nvSpPr>
          <p:spPr>
            <a:xfrm>
              <a:off x="363214" y="510519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6" name="Google Shape;9176;p48"/>
            <p:cNvSpPr/>
            <p:nvPr/>
          </p:nvSpPr>
          <p:spPr>
            <a:xfrm>
              <a:off x="194288" y="431257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7" name="Google Shape;9177;p48"/>
            <p:cNvSpPr/>
            <p:nvPr/>
          </p:nvSpPr>
          <p:spPr>
            <a:xfrm>
              <a:off x="192208" y="4310551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8" name="Google Shape;9178;p48"/>
            <p:cNvSpPr/>
            <p:nvPr/>
          </p:nvSpPr>
          <p:spPr>
            <a:xfrm>
              <a:off x="154939" y="448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9" name="Google Shape;9179;p48"/>
            <p:cNvSpPr/>
            <p:nvPr/>
          </p:nvSpPr>
          <p:spPr>
            <a:xfrm>
              <a:off x="154999" y="448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0" name="Google Shape;9180;p48"/>
            <p:cNvSpPr/>
            <p:nvPr/>
          </p:nvSpPr>
          <p:spPr>
            <a:xfrm>
              <a:off x="571608" y="44810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1" name="Google Shape;9181;p48"/>
            <p:cNvSpPr/>
            <p:nvPr/>
          </p:nvSpPr>
          <p:spPr>
            <a:xfrm>
              <a:off x="571608" y="44810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2" name="Google Shape;9182;p48"/>
            <p:cNvSpPr/>
            <p:nvPr/>
          </p:nvSpPr>
          <p:spPr>
            <a:xfrm>
              <a:off x="362739" y="468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3" name="Google Shape;9183;p48"/>
            <p:cNvSpPr/>
            <p:nvPr/>
          </p:nvSpPr>
          <p:spPr>
            <a:xfrm>
              <a:off x="362798" y="468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4" name="Google Shape;9184;p48"/>
            <p:cNvSpPr/>
            <p:nvPr/>
          </p:nvSpPr>
          <p:spPr>
            <a:xfrm>
              <a:off x="193991" y="3892633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5" name="Google Shape;9185;p48"/>
            <p:cNvSpPr/>
            <p:nvPr/>
          </p:nvSpPr>
          <p:spPr>
            <a:xfrm>
              <a:off x="192029" y="389067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6" name="Google Shape;9186;p48"/>
            <p:cNvSpPr/>
            <p:nvPr/>
          </p:nvSpPr>
          <p:spPr>
            <a:xfrm>
              <a:off x="154642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7" name="Google Shape;9187;p48"/>
            <p:cNvSpPr/>
            <p:nvPr/>
          </p:nvSpPr>
          <p:spPr>
            <a:xfrm>
              <a:off x="154642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8" name="Google Shape;9188;p48"/>
            <p:cNvSpPr/>
            <p:nvPr/>
          </p:nvSpPr>
          <p:spPr>
            <a:xfrm>
              <a:off x="571311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9" name="Google Shape;9189;p48"/>
            <p:cNvSpPr/>
            <p:nvPr/>
          </p:nvSpPr>
          <p:spPr>
            <a:xfrm>
              <a:off x="571370" y="406114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0" name="Google Shape;9190;p48"/>
            <p:cNvSpPr/>
            <p:nvPr/>
          </p:nvSpPr>
          <p:spPr>
            <a:xfrm>
              <a:off x="362501" y="426900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1" name="Google Shape;9191;p48"/>
            <p:cNvSpPr/>
            <p:nvPr/>
          </p:nvSpPr>
          <p:spPr>
            <a:xfrm>
              <a:off x="362501" y="426900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2" name="Google Shape;9192;p48"/>
            <p:cNvSpPr/>
            <p:nvPr/>
          </p:nvSpPr>
          <p:spPr>
            <a:xfrm>
              <a:off x="193456" y="3476319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3" name="Google Shape;9193;p48"/>
            <p:cNvSpPr/>
            <p:nvPr/>
          </p:nvSpPr>
          <p:spPr>
            <a:xfrm>
              <a:off x="191376" y="3474358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4" name="Google Shape;9194;p48"/>
            <p:cNvSpPr/>
            <p:nvPr/>
          </p:nvSpPr>
          <p:spPr>
            <a:xfrm>
              <a:off x="154107" y="364489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5" name="Google Shape;9195;p48"/>
            <p:cNvSpPr/>
            <p:nvPr/>
          </p:nvSpPr>
          <p:spPr>
            <a:xfrm>
              <a:off x="154167" y="364489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6" name="Google Shape;9196;p48"/>
            <p:cNvSpPr/>
            <p:nvPr/>
          </p:nvSpPr>
          <p:spPr>
            <a:xfrm>
              <a:off x="570895" y="36448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7" name="Google Shape;9197;p48"/>
            <p:cNvSpPr/>
            <p:nvPr/>
          </p:nvSpPr>
          <p:spPr>
            <a:xfrm>
              <a:off x="570895" y="36448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8" name="Google Shape;9198;p48"/>
            <p:cNvSpPr/>
            <p:nvPr/>
          </p:nvSpPr>
          <p:spPr>
            <a:xfrm>
              <a:off x="361966" y="385269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9" name="Google Shape;9199;p48"/>
            <p:cNvSpPr/>
            <p:nvPr/>
          </p:nvSpPr>
          <p:spPr>
            <a:xfrm>
              <a:off x="362025" y="38526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0" name="Google Shape;9200;p48"/>
            <p:cNvSpPr/>
            <p:nvPr/>
          </p:nvSpPr>
          <p:spPr>
            <a:xfrm>
              <a:off x="-50643" y="176798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1" name="Google Shape;9201;p48"/>
            <p:cNvSpPr/>
            <p:nvPr/>
          </p:nvSpPr>
          <p:spPr>
            <a:xfrm>
              <a:off x="-50643" y="176798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2" name="Google Shape;9202;p48"/>
            <p:cNvSpPr/>
            <p:nvPr/>
          </p:nvSpPr>
          <p:spPr>
            <a:xfrm>
              <a:off x="364196" y="1766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3" name="Google Shape;9203;p48"/>
            <p:cNvSpPr/>
            <p:nvPr/>
          </p:nvSpPr>
          <p:spPr>
            <a:xfrm>
              <a:off x="364196" y="1766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04" name="Google Shape;9204;p48"/>
            <p:cNvCxnSpPr/>
            <p:nvPr/>
          </p:nvCxnSpPr>
          <p:spPr>
            <a:xfrm rot="10800000">
              <a:off x="652147" y="1760796"/>
              <a:ext cx="0" cy="3597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05" name="Google Shape;9205;p48"/>
            <p:cNvCxnSpPr/>
            <p:nvPr/>
          </p:nvCxnSpPr>
          <p:spPr>
            <a:xfrm rot="10800000">
              <a:off x="-253525" y="1763886"/>
              <a:ext cx="909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grpSp>
        <p:nvGrpSpPr>
          <p:cNvPr id="9206" name="Google Shape;9206;p48"/>
          <p:cNvGrpSpPr/>
          <p:nvPr/>
        </p:nvGrpSpPr>
        <p:grpSpPr>
          <a:xfrm>
            <a:off x="8583175" y="-289020"/>
            <a:ext cx="909600" cy="2345045"/>
            <a:chOff x="8583175" y="-289020"/>
            <a:chExt cx="909600" cy="2345045"/>
          </a:xfrm>
        </p:grpSpPr>
        <p:sp>
          <p:nvSpPr>
            <p:cNvPr id="9207" name="Google Shape;9207;p48"/>
            <p:cNvSpPr/>
            <p:nvPr/>
          </p:nvSpPr>
          <p:spPr>
            <a:xfrm rot="10800000">
              <a:off x="9042205" y="1592220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8" name="Google Shape;9208;p48"/>
            <p:cNvSpPr/>
            <p:nvPr/>
          </p:nvSpPr>
          <p:spPr>
            <a:xfrm rot="10800000">
              <a:off x="8834024" y="132880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9" name="Google Shape;9209;p48"/>
            <p:cNvSpPr/>
            <p:nvPr/>
          </p:nvSpPr>
          <p:spPr>
            <a:xfrm rot="10800000">
              <a:off x="8831944" y="130800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0" name="Google Shape;9210;p48"/>
            <p:cNvSpPr/>
            <p:nvPr/>
          </p:nvSpPr>
          <p:spPr>
            <a:xfrm rot="10800000">
              <a:off x="9210384" y="30149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1" name="Google Shape;9211;p48"/>
            <p:cNvSpPr/>
            <p:nvPr/>
          </p:nvSpPr>
          <p:spPr>
            <a:xfrm rot="10800000">
              <a:off x="9210384" y="30149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2" name="Google Shape;9212;p48"/>
            <p:cNvSpPr/>
            <p:nvPr/>
          </p:nvSpPr>
          <p:spPr>
            <a:xfrm rot="10800000">
              <a:off x="8793715" y="30149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3" name="Google Shape;9213;p48"/>
            <p:cNvSpPr/>
            <p:nvPr/>
          </p:nvSpPr>
          <p:spPr>
            <a:xfrm rot="10800000">
              <a:off x="8793596" y="301499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4" name="Google Shape;9214;p48"/>
            <p:cNvSpPr/>
            <p:nvPr/>
          </p:nvSpPr>
          <p:spPr>
            <a:xfrm rot="10800000">
              <a:off x="9002525" y="936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5" name="Google Shape;9215;p48"/>
            <p:cNvSpPr/>
            <p:nvPr/>
          </p:nvSpPr>
          <p:spPr>
            <a:xfrm rot="10800000">
              <a:off x="9002525" y="936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6" name="Google Shape;9216;p48"/>
            <p:cNvSpPr/>
            <p:nvPr/>
          </p:nvSpPr>
          <p:spPr>
            <a:xfrm rot="10800000">
              <a:off x="8834441" y="549253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7" name="Google Shape;9217;p48"/>
            <p:cNvSpPr/>
            <p:nvPr/>
          </p:nvSpPr>
          <p:spPr>
            <a:xfrm rot="10800000">
              <a:off x="8832420" y="547113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8" name="Google Shape;9218;p48"/>
            <p:cNvSpPr/>
            <p:nvPr/>
          </p:nvSpPr>
          <p:spPr>
            <a:xfrm rot="10800000">
              <a:off x="9210919" y="71775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9" name="Google Shape;9219;p48"/>
            <p:cNvSpPr/>
            <p:nvPr/>
          </p:nvSpPr>
          <p:spPr>
            <a:xfrm rot="10800000">
              <a:off x="9210800" y="71775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0" name="Google Shape;9220;p48"/>
            <p:cNvSpPr/>
            <p:nvPr/>
          </p:nvSpPr>
          <p:spPr>
            <a:xfrm rot="10800000">
              <a:off x="8794191" y="71775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1" name="Google Shape;9221;p48"/>
            <p:cNvSpPr/>
            <p:nvPr/>
          </p:nvSpPr>
          <p:spPr>
            <a:xfrm rot="10800000">
              <a:off x="8794191" y="71775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2" name="Google Shape;9222;p48"/>
            <p:cNvSpPr/>
            <p:nvPr/>
          </p:nvSpPr>
          <p:spPr>
            <a:xfrm rot="10800000">
              <a:off x="9003119" y="50995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3" name="Google Shape;9223;p48"/>
            <p:cNvSpPr/>
            <p:nvPr/>
          </p:nvSpPr>
          <p:spPr>
            <a:xfrm rot="10800000">
              <a:off x="9003001" y="50995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4" name="Google Shape;9224;p48"/>
            <p:cNvSpPr/>
            <p:nvPr/>
          </p:nvSpPr>
          <p:spPr>
            <a:xfrm rot="10800000">
              <a:off x="8834797" y="96913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5" name="Google Shape;9225;p48"/>
            <p:cNvSpPr/>
            <p:nvPr/>
          </p:nvSpPr>
          <p:spPr>
            <a:xfrm rot="10800000">
              <a:off x="8832717" y="967052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6" name="Google Shape;9226;p48"/>
            <p:cNvSpPr/>
            <p:nvPr/>
          </p:nvSpPr>
          <p:spPr>
            <a:xfrm rot="10800000">
              <a:off x="9211097" y="1137573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7" name="Google Shape;9227;p48"/>
            <p:cNvSpPr/>
            <p:nvPr/>
          </p:nvSpPr>
          <p:spPr>
            <a:xfrm rot="10800000">
              <a:off x="9211097" y="1137573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8" name="Google Shape;9228;p48"/>
            <p:cNvSpPr/>
            <p:nvPr/>
          </p:nvSpPr>
          <p:spPr>
            <a:xfrm rot="10800000">
              <a:off x="8794488" y="113757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9" name="Google Shape;9229;p48"/>
            <p:cNvSpPr/>
            <p:nvPr/>
          </p:nvSpPr>
          <p:spPr>
            <a:xfrm rot="10800000">
              <a:off x="8794428" y="113757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0" name="Google Shape;9230;p48"/>
            <p:cNvSpPr/>
            <p:nvPr/>
          </p:nvSpPr>
          <p:spPr>
            <a:xfrm rot="10800000">
              <a:off x="9003298" y="92977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1" name="Google Shape;9231;p48"/>
            <p:cNvSpPr/>
            <p:nvPr/>
          </p:nvSpPr>
          <p:spPr>
            <a:xfrm rot="10800000">
              <a:off x="9003298" y="92977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2" name="Google Shape;9232;p48"/>
            <p:cNvSpPr/>
            <p:nvPr/>
          </p:nvSpPr>
          <p:spPr>
            <a:xfrm rot="10800000">
              <a:off x="8835273" y="1385446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3" name="Google Shape;9233;p48"/>
            <p:cNvSpPr/>
            <p:nvPr/>
          </p:nvSpPr>
          <p:spPr>
            <a:xfrm rot="10800000">
              <a:off x="8833252" y="1383306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4" name="Google Shape;9234;p48"/>
            <p:cNvSpPr/>
            <p:nvPr/>
          </p:nvSpPr>
          <p:spPr>
            <a:xfrm rot="10800000">
              <a:off x="9211691" y="155400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5" name="Google Shape;9235;p48"/>
            <p:cNvSpPr/>
            <p:nvPr/>
          </p:nvSpPr>
          <p:spPr>
            <a:xfrm rot="10800000">
              <a:off x="9211632" y="155400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6" name="Google Shape;9236;p48"/>
            <p:cNvSpPr/>
            <p:nvPr/>
          </p:nvSpPr>
          <p:spPr>
            <a:xfrm rot="10800000">
              <a:off x="8794963" y="155400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7" name="Google Shape;9237;p48"/>
            <p:cNvSpPr/>
            <p:nvPr/>
          </p:nvSpPr>
          <p:spPr>
            <a:xfrm rot="10800000">
              <a:off x="8794963" y="155400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8" name="Google Shape;9238;p48"/>
            <p:cNvSpPr/>
            <p:nvPr/>
          </p:nvSpPr>
          <p:spPr>
            <a:xfrm rot="10800000">
              <a:off x="9003773" y="134614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9" name="Google Shape;9239;p48"/>
            <p:cNvSpPr/>
            <p:nvPr/>
          </p:nvSpPr>
          <p:spPr>
            <a:xfrm rot="10800000">
              <a:off x="9003773" y="134614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0" name="Google Shape;9240;p48"/>
            <p:cNvSpPr/>
            <p:nvPr/>
          </p:nvSpPr>
          <p:spPr>
            <a:xfrm rot="10800000">
              <a:off x="8834381" y="-28902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1" name="Google Shape;9241;p48"/>
            <p:cNvSpPr/>
            <p:nvPr/>
          </p:nvSpPr>
          <p:spPr>
            <a:xfrm rot="10800000">
              <a:off x="8627652" y="34472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2" name="Google Shape;9242;p48"/>
            <p:cNvSpPr/>
            <p:nvPr/>
          </p:nvSpPr>
          <p:spPr>
            <a:xfrm rot="10800000">
              <a:off x="8625631" y="342701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3" name="Google Shape;9243;p48"/>
            <p:cNvSpPr/>
            <p:nvPr/>
          </p:nvSpPr>
          <p:spPr>
            <a:xfrm rot="10800000">
              <a:off x="9004011" y="513163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4" name="Google Shape;9244;p48"/>
            <p:cNvSpPr/>
            <p:nvPr/>
          </p:nvSpPr>
          <p:spPr>
            <a:xfrm rot="10800000">
              <a:off x="9004011" y="513163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5" name="Google Shape;9245;p48"/>
            <p:cNvSpPr/>
            <p:nvPr/>
          </p:nvSpPr>
          <p:spPr>
            <a:xfrm rot="10800000">
              <a:off x="8587342" y="513163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6" name="Google Shape;9246;p48"/>
            <p:cNvSpPr/>
            <p:nvPr/>
          </p:nvSpPr>
          <p:spPr>
            <a:xfrm rot="10800000">
              <a:off x="8587342" y="513163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7" name="Google Shape;9247;p48"/>
            <p:cNvSpPr/>
            <p:nvPr/>
          </p:nvSpPr>
          <p:spPr>
            <a:xfrm rot="10800000">
              <a:off x="8796212" y="30530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8" name="Google Shape;9248;p48"/>
            <p:cNvSpPr/>
            <p:nvPr/>
          </p:nvSpPr>
          <p:spPr>
            <a:xfrm rot="10800000">
              <a:off x="8796212" y="30530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9" name="Google Shape;9249;p48"/>
            <p:cNvSpPr/>
            <p:nvPr/>
          </p:nvSpPr>
          <p:spPr>
            <a:xfrm rot="10800000">
              <a:off x="8628127" y="76103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0" name="Google Shape;9250;p48"/>
            <p:cNvSpPr/>
            <p:nvPr/>
          </p:nvSpPr>
          <p:spPr>
            <a:xfrm rot="10800000">
              <a:off x="8626106" y="758896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1" name="Google Shape;9251;p48"/>
            <p:cNvSpPr/>
            <p:nvPr/>
          </p:nvSpPr>
          <p:spPr>
            <a:xfrm rot="10800000">
              <a:off x="9004486" y="929595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2" name="Google Shape;9252;p48"/>
            <p:cNvSpPr/>
            <p:nvPr/>
          </p:nvSpPr>
          <p:spPr>
            <a:xfrm rot="10800000">
              <a:off x="9004486" y="929595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3" name="Google Shape;9253;p48"/>
            <p:cNvSpPr/>
            <p:nvPr/>
          </p:nvSpPr>
          <p:spPr>
            <a:xfrm rot="10800000">
              <a:off x="8587877" y="92959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4" name="Google Shape;9254;p48"/>
            <p:cNvSpPr/>
            <p:nvPr/>
          </p:nvSpPr>
          <p:spPr>
            <a:xfrm rot="10800000">
              <a:off x="8587818" y="92959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5" name="Google Shape;9255;p48"/>
            <p:cNvSpPr/>
            <p:nvPr/>
          </p:nvSpPr>
          <p:spPr>
            <a:xfrm rot="10800000">
              <a:off x="8796687" y="72173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6" name="Google Shape;9256;p48"/>
            <p:cNvSpPr/>
            <p:nvPr/>
          </p:nvSpPr>
          <p:spPr>
            <a:xfrm rot="10800000">
              <a:off x="8796628" y="72173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7" name="Google Shape;9257;p48"/>
            <p:cNvSpPr/>
            <p:nvPr/>
          </p:nvSpPr>
          <p:spPr>
            <a:xfrm rot="10800000">
              <a:off x="8628424" y="1180915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8" name="Google Shape;9258;p48"/>
            <p:cNvSpPr/>
            <p:nvPr/>
          </p:nvSpPr>
          <p:spPr>
            <a:xfrm rot="10800000">
              <a:off x="8626344" y="1178835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9" name="Google Shape;9259;p48"/>
            <p:cNvSpPr/>
            <p:nvPr/>
          </p:nvSpPr>
          <p:spPr>
            <a:xfrm rot="10800000">
              <a:off x="9004784" y="134941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0" name="Google Shape;9260;p48"/>
            <p:cNvSpPr/>
            <p:nvPr/>
          </p:nvSpPr>
          <p:spPr>
            <a:xfrm rot="10800000">
              <a:off x="9004784" y="13494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1" name="Google Shape;9261;p48"/>
            <p:cNvSpPr/>
            <p:nvPr/>
          </p:nvSpPr>
          <p:spPr>
            <a:xfrm rot="10800000">
              <a:off x="8588115" y="134941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2" name="Google Shape;9262;p48"/>
            <p:cNvSpPr/>
            <p:nvPr/>
          </p:nvSpPr>
          <p:spPr>
            <a:xfrm rot="10800000">
              <a:off x="8588115" y="134941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3" name="Google Shape;9263;p48"/>
            <p:cNvSpPr/>
            <p:nvPr/>
          </p:nvSpPr>
          <p:spPr>
            <a:xfrm rot="10800000">
              <a:off x="8796925" y="114155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4" name="Google Shape;9264;p48"/>
            <p:cNvSpPr/>
            <p:nvPr/>
          </p:nvSpPr>
          <p:spPr>
            <a:xfrm rot="10800000">
              <a:off x="8796925" y="114155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5" name="Google Shape;9265;p48"/>
            <p:cNvSpPr/>
            <p:nvPr/>
          </p:nvSpPr>
          <p:spPr>
            <a:xfrm rot="10800000">
              <a:off x="8628900" y="1597169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6" name="Google Shape;9266;p48"/>
            <p:cNvSpPr/>
            <p:nvPr/>
          </p:nvSpPr>
          <p:spPr>
            <a:xfrm rot="10800000">
              <a:off x="8626879" y="1595148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7" name="Google Shape;9267;p48"/>
            <p:cNvSpPr/>
            <p:nvPr/>
          </p:nvSpPr>
          <p:spPr>
            <a:xfrm rot="10800000">
              <a:off x="9005319" y="176578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8" name="Google Shape;9268;p48"/>
            <p:cNvSpPr/>
            <p:nvPr/>
          </p:nvSpPr>
          <p:spPr>
            <a:xfrm rot="10800000">
              <a:off x="9005259" y="176578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9" name="Google Shape;9269;p48"/>
            <p:cNvSpPr/>
            <p:nvPr/>
          </p:nvSpPr>
          <p:spPr>
            <a:xfrm rot="10800000">
              <a:off x="8588531" y="176578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0" name="Google Shape;9270;p48"/>
            <p:cNvSpPr/>
            <p:nvPr/>
          </p:nvSpPr>
          <p:spPr>
            <a:xfrm rot="10800000">
              <a:off x="8588531" y="176578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1" name="Google Shape;9271;p48"/>
            <p:cNvSpPr/>
            <p:nvPr/>
          </p:nvSpPr>
          <p:spPr>
            <a:xfrm rot="10800000">
              <a:off x="8797460" y="155798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2" name="Google Shape;9272;p48"/>
            <p:cNvSpPr/>
            <p:nvPr/>
          </p:nvSpPr>
          <p:spPr>
            <a:xfrm rot="10800000">
              <a:off x="8797400" y="155798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3" name="Google Shape;9273;p48"/>
            <p:cNvSpPr/>
            <p:nvPr/>
          </p:nvSpPr>
          <p:spPr>
            <a:xfrm rot="10800000">
              <a:off x="8629970" y="-7515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4" name="Google Shape;9274;p48"/>
            <p:cNvSpPr/>
            <p:nvPr/>
          </p:nvSpPr>
          <p:spPr>
            <a:xfrm rot="10800000">
              <a:off x="8627949" y="-77297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5" name="Google Shape;9275;p48"/>
            <p:cNvSpPr/>
            <p:nvPr/>
          </p:nvSpPr>
          <p:spPr>
            <a:xfrm rot="10800000">
              <a:off x="9006448" y="933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6" name="Google Shape;9276;p48"/>
            <p:cNvSpPr/>
            <p:nvPr/>
          </p:nvSpPr>
          <p:spPr>
            <a:xfrm rot="10800000">
              <a:off x="9006329" y="9334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7" name="Google Shape;9277;p48"/>
            <p:cNvSpPr/>
            <p:nvPr/>
          </p:nvSpPr>
          <p:spPr>
            <a:xfrm rot="10800000">
              <a:off x="8589720" y="9334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8" name="Google Shape;9278;p48"/>
            <p:cNvSpPr/>
            <p:nvPr/>
          </p:nvSpPr>
          <p:spPr>
            <a:xfrm rot="10800000">
              <a:off x="8589720" y="9334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9" name="Google Shape;9279;p48"/>
            <p:cNvSpPr/>
            <p:nvPr/>
          </p:nvSpPr>
          <p:spPr>
            <a:xfrm rot="10800000">
              <a:off x="9211138" y="197019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0" name="Google Shape;9280;p48"/>
            <p:cNvSpPr/>
            <p:nvPr/>
          </p:nvSpPr>
          <p:spPr>
            <a:xfrm rot="10800000">
              <a:off x="9211138" y="197019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1" name="Google Shape;9281;p48"/>
            <p:cNvSpPr/>
            <p:nvPr/>
          </p:nvSpPr>
          <p:spPr>
            <a:xfrm rot="10800000">
              <a:off x="8796300" y="197190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2" name="Google Shape;9282;p48"/>
            <p:cNvSpPr/>
            <p:nvPr/>
          </p:nvSpPr>
          <p:spPr>
            <a:xfrm rot="10800000">
              <a:off x="8796300" y="197190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9283" name="Google Shape;9283;p48"/>
            <p:cNvCxnSpPr/>
            <p:nvPr/>
          </p:nvCxnSpPr>
          <p:spPr>
            <a:xfrm>
              <a:off x="8587100" y="-40375"/>
              <a:ext cx="0" cy="20964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9284" name="Google Shape;9284;p48"/>
            <p:cNvCxnSpPr/>
            <p:nvPr/>
          </p:nvCxnSpPr>
          <p:spPr>
            <a:xfrm>
              <a:off x="8583175" y="2052981"/>
              <a:ext cx="909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8_1">
    <p:spTree>
      <p:nvGrpSpPr>
        <p:cNvPr id="9285" name="Shape 9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6" name="Google Shape;9286;p49"/>
          <p:cNvSpPr txBox="1"/>
          <p:nvPr>
            <p:ph hasCustomPrompt="1" type="title"/>
          </p:nvPr>
        </p:nvSpPr>
        <p:spPr>
          <a:xfrm>
            <a:off x="1325650" y="1962150"/>
            <a:ext cx="13989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87" name="Google Shape;9287;p49"/>
          <p:cNvSpPr txBox="1"/>
          <p:nvPr>
            <p:ph idx="1" type="subTitle"/>
          </p:nvPr>
        </p:nvSpPr>
        <p:spPr>
          <a:xfrm>
            <a:off x="938500" y="3629175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88" name="Google Shape;9288;p49"/>
          <p:cNvSpPr txBox="1"/>
          <p:nvPr>
            <p:ph idx="2" type="subTitle"/>
          </p:nvPr>
        </p:nvSpPr>
        <p:spPr>
          <a:xfrm>
            <a:off x="938500" y="31321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9289" name="Google Shape;9289;p49"/>
          <p:cNvSpPr txBox="1"/>
          <p:nvPr>
            <p:ph hasCustomPrompt="1" idx="3" type="title"/>
          </p:nvPr>
        </p:nvSpPr>
        <p:spPr>
          <a:xfrm>
            <a:off x="3873100" y="19621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90" name="Google Shape;9290;p49"/>
          <p:cNvSpPr txBox="1"/>
          <p:nvPr>
            <p:ph idx="4" type="subTitle"/>
          </p:nvPr>
        </p:nvSpPr>
        <p:spPr>
          <a:xfrm>
            <a:off x="3485400" y="3629175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91" name="Google Shape;9291;p49"/>
          <p:cNvSpPr txBox="1"/>
          <p:nvPr>
            <p:ph idx="5" type="subTitle"/>
          </p:nvPr>
        </p:nvSpPr>
        <p:spPr>
          <a:xfrm>
            <a:off x="3485400" y="31321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9292" name="Google Shape;9292;p49"/>
          <p:cNvSpPr txBox="1"/>
          <p:nvPr>
            <p:ph hasCustomPrompt="1" idx="6" type="title"/>
          </p:nvPr>
        </p:nvSpPr>
        <p:spPr>
          <a:xfrm>
            <a:off x="6417675" y="1962150"/>
            <a:ext cx="1397700" cy="406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93" name="Google Shape;9293;p49"/>
          <p:cNvSpPr txBox="1"/>
          <p:nvPr>
            <p:ph idx="7" type="subTitle"/>
          </p:nvPr>
        </p:nvSpPr>
        <p:spPr>
          <a:xfrm>
            <a:off x="6032300" y="3629175"/>
            <a:ext cx="2173200" cy="88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9294" name="Google Shape;9294;p49"/>
          <p:cNvSpPr txBox="1"/>
          <p:nvPr>
            <p:ph idx="8" type="subTitle"/>
          </p:nvPr>
        </p:nvSpPr>
        <p:spPr>
          <a:xfrm>
            <a:off x="6032300" y="3132150"/>
            <a:ext cx="2173200" cy="50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DM Sans"/>
              <a:buNone/>
              <a:defRPr b="1" sz="24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9295" name="Google Shape;9295;p49"/>
          <p:cNvSpPr txBox="1"/>
          <p:nvPr>
            <p:ph idx="9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spTree>
      <p:nvGrpSpPr>
        <p:cNvPr id="9296" name="Shape 9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7" name="Google Shape;9297;p50"/>
          <p:cNvSpPr txBox="1"/>
          <p:nvPr>
            <p:ph type="title"/>
          </p:nvPr>
        </p:nvSpPr>
        <p:spPr>
          <a:xfrm>
            <a:off x="752550" y="1817338"/>
            <a:ext cx="3597900" cy="70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298" name="Google Shape;9298;p50"/>
          <p:cNvSpPr txBox="1"/>
          <p:nvPr>
            <p:ph idx="1" type="subTitle"/>
          </p:nvPr>
        </p:nvSpPr>
        <p:spPr>
          <a:xfrm>
            <a:off x="752550" y="2520963"/>
            <a:ext cx="3597900" cy="8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9299" name="Google Shape;9299;p50"/>
          <p:cNvGrpSpPr/>
          <p:nvPr/>
        </p:nvGrpSpPr>
        <p:grpSpPr>
          <a:xfrm flipH="1">
            <a:off x="8443800" y="-8"/>
            <a:ext cx="874848" cy="5510437"/>
            <a:chOff x="-161630" y="1742892"/>
            <a:chExt cx="874848" cy="5510437"/>
          </a:xfrm>
        </p:grpSpPr>
        <p:grpSp>
          <p:nvGrpSpPr>
            <p:cNvPr id="9300" name="Google Shape;9300;p50"/>
            <p:cNvGrpSpPr/>
            <p:nvPr/>
          </p:nvGrpSpPr>
          <p:grpSpPr>
            <a:xfrm flipH="1" rot="10800000">
              <a:off x="-161630" y="1742892"/>
              <a:ext cx="874848" cy="5510437"/>
              <a:chOff x="-161597" y="-33720"/>
              <a:chExt cx="828926" cy="5221183"/>
            </a:xfrm>
          </p:grpSpPr>
          <p:sp>
            <p:nvSpPr>
              <p:cNvPr id="9301" name="Google Shape;9301;p50"/>
              <p:cNvSpPr/>
              <p:nvPr/>
            </p:nvSpPr>
            <p:spPr>
              <a:xfrm>
                <a:off x="-161597" y="2775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2" name="Google Shape;9302;p50"/>
              <p:cNvSpPr/>
              <p:nvPr/>
            </p:nvSpPr>
            <p:spPr>
              <a:xfrm>
                <a:off x="235239" y="4752206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3" name="Google Shape;9303;p50"/>
              <p:cNvSpPr/>
              <p:nvPr/>
            </p:nvSpPr>
            <p:spPr>
              <a:xfrm>
                <a:off x="592302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4" name="Google Shape;9304;p50"/>
              <p:cNvSpPr/>
              <p:nvPr/>
            </p:nvSpPr>
            <p:spPr>
              <a:xfrm>
                <a:off x="592415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5" name="Google Shape;9305;p50"/>
              <p:cNvSpPr/>
              <p:nvPr/>
            </p:nvSpPr>
            <p:spPr>
              <a:xfrm>
                <a:off x="39542" y="1389340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0" y="3499"/>
                    </a:lnTo>
                    <a:lnTo>
                      <a:pt x="3497" y="6995"/>
                    </a:lnTo>
                    <a:lnTo>
                      <a:pt x="6993" y="3499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6" name="Google Shape;9306;p50"/>
              <p:cNvSpPr/>
              <p:nvPr/>
            </p:nvSpPr>
            <p:spPr>
              <a:xfrm>
                <a:off x="37627" y="1387482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2" y="3532"/>
                    </a:lnTo>
                    <a:lnTo>
                      <a:pt x="3530" y="6993"/>
                    </a:lnTo>
                    <a:lnTo>
                      <a:pt x="68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7" name="Google Shape;9307;p50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7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7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7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8" name="Google Shape;9308;p50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799"/>
                    </a:cubicBezTo>
                    <a:cubicBezTo>
                      <a:pt x="965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09" name="Google Shape;9309;p50"/>
              <p:cNvSpPr/>
              <p:nvPr/>
            </p:nvSpPr>
            <p:spPr>
              <a:xfrm>
                <a:off x="397055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5" y="447"/>
                      <a:pt x="359" y="634"/>
                      <a:pt x="524" y="799"/>
                    </a:cubicBezTo>
                    <a:cubicBezTo>
                      <a:pt x="690" y="964"/>
                      <a:pt x="878" y="1108"/>
                      <a:pt x="1038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0" name="Google Shape;9310;p50"/>
              <p:cNvSpPr/>
              <p:nvPr/>
            </p:nvSpPr>
            <p:spPr>
              <a:xfrm>
                <a:off x="397112" y="154906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3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09" y="447"/>
                      <a:pt x="1197" y="285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1" name="Google Shape;9311;p50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7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2" name="Google Shape;9312;p50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6"/>
                      <a:pt x="690" y="360"/>
                      <a:pt x="524" y="524"/>
                    </a:cubicBezTo>
                    <a:cubicBezTo>
                      <a:pt x="359" y="690"/>
                      <a:pt x="215" y="877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3" name="Google Shape;9313;p50"/>
              <p:cNvSpPr/>
              <p:nvPr/>
            </p:nvSpPr>
            <p:spPr>
              <a:xfrm>
                <a:off x="39035" y="994936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4" name="Google Shape;9314;p50"/>
              <p:cNvSpPr/>
              <p:nvPr/>
            </p:nvSpPr>
            <p:spPr>
              <a:xfrm>
                <a:off x="37063" y="993022"/>
                <a:ext cx="397883" cy="397827"/>
              </a:xfrm>
              <a:custGeom>
                <a:rect b="b" l="l" r="r" t="t"/>
                <a:pathLst>
                  <a:path extrusionOk="0" h="7064" w="7065">
                    <a:moveTo>
                      <a:pt x="3533" y="70"/>
                    </a:moveTo>
                    <a:lnTo>
                      <a:pt x="6994" y="3532"/>
                    </a:lnTo>
                    <a:lnTo>
                      <a:pt x="3533" y="6994"/>
                    </a:lnTo>
                    <a:lnTo>
                      <a:pt x="71" y="3532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33" y="7064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5" name="Google Shape;9315;p50"/>
              <p:cNvSpPr/>
              <p:nvPr/>
            </p:nvSpPr>
            <p:spPr>
              <a:xfrm>
                <a:off x="1751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8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6" name="Google Shape;9316;p50"/>
              <p:cNvSpPr/>
              <p:nvPr/>
            </p:nvSpPr>
            <p:spPr>
              <a:xfrm>
                <a:off x="1808" y="115460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7" name="Google Shape;9317;p50"/>
              <p:cNvSpPr/>
              <p:nvPr/>
            </p:nvSpPr>
            <p:spPr>
              <a:xfrm>
                <a:off x="396661" y="115460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7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8" name="Google Shape;9318;p50"/>
              <p:cNvSpPr/>
              <p:nvPr/>
            </p:nvSpPr>
            <p:spPr>
              <a:xfrm>
                <a:off x="396605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19" name="Google Shape;9319;p50"/>
              <p:cNvSpPr/>
              <p:nvPr/>
            </p:nvSpPr>
            <p:spPr>
              <a:xfrm>
                <a:off x="198699" y="135155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0" name="Google Shape;9320;p50"/>
              <p:cNvSpPr/>
              <p:nvPr/>
            </p:nvSpPr>
            <p:spPr>
              <a:xfrm>
                <a:off x="198756" y="135155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1" name="Google Shape;9321;p50"/>
              <p:cNvSpPr/>
              <p:nvPr/>
            </p:nvSpPr>
            <p:spPr>
              <a:xfrm>
                <a:off x="38753" y="59704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2" name="Google Shape;9322;p50"/>
              <p:cNvSpPr/>
              <p:nvPr/>
            </p:nvSpPr>
            <p:spPr>
              <a:xfrm>
                <a:off x="36838" y="59512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3" name="Google Shape;9323;p50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7" y="1038"/>
                    </a:cubicBezTo>
                    <a:cubicBezTo>
                      <a:pt x="1109" y="877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4" name="Google Shape;9324;p50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5" name="Google Shape;9325;p50"/>
              <p:cNvSpPr/>
              <p:nvPr/>
            </p:nvSpPr>
            <p:spPr>
              <a:xfrm>
                <a:off x="396379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5" y="1038"/>
                    </a:cubicBezTo>
                    <a:cubicBezTo>
                      <a:pt x="1108" y="877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6" name="Google Shape;9326;p50"/>
              <p:cNvSpPr/>
              <p:nvPr/>
            </p:nvSpPr>
            <p:spPr>
              <a:xfrm>
                <a:off x="396436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7"/>
                    </a:cubicBezTo>
                    <a:cubicBezTo>
                      <a:pt x="448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7" name="Google Shape;9327;p50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8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7" y="1195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5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8" name="Google Shape;9328;p50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7" y="1109"/>
                      <a:pt x="635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29" name="Google Shape;9329;p50"/>
              <p:cNvSpPr/>
              <p:nvPr/>
            </p:nvSpPr>
            <p:spPr>
              <a:xfrm>
                <a:off x="38359" y="202580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0" name="Google Shape;9330;p50"/>
              <p:cNvSpPr/>
              <p:nvPr/>
            </p:nvSpPr>
            <p:spPr>
              <a:xfrm>
                <a:off x="36331" y="200666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0"/>
                    </a:moveTo>
                    <a:lnTo>
                      <a:pt x="6995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1" name="Google Shape;9331;p50"/>
              <p:cNvSpPr/>
              <p:nvPr/>
            </p:nvSpPr>
            <p:spPr>
              <a:xfrm>
                <a:off x="1076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8" y="965"/>
                      <a:pt x="876" y="1108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2" name="Google Shape;9332;p50"/>
              <p:cNvSpPr/>
              <p:nvPr/>
            </p:nvSpPr>
            <p:spPr>
              <a:xfrm>
                <a:off x="1132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5"/>
                      <a:pt x="689" y="359"/>
                      <a:pt x="523" y="524"/>
                    </a:cubicBezTo>
                    <a:cubicBezTo>
                      <a:pt x="359" y="689"/>
                      <a:pt x="214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3" name="Google Shape;9333;p50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5"/>
                    </a:cubicBezTo>
                    <a:cubicBezTo>
                      <a:pt x="216" y="446"/>
                      <a:pt x="360" y="634"/>
                      <a:pt x="524" y="799"/>
                    </a:cubicBezTo>
                    <a:cubicBezTo>
                      <a:pt x="690" y="965"/>
                      <a:pt x="878" y="1108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4" name="Google Shape;9334;p50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10" y="446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5" name="Google Shape;9335;p50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60" y="634"/>
                      <a:pt x="523" y="800"/>
                    </a:cubicBezTo>
                    <a:cubicBezTo>
                      <a:pt x="690" y="965"/>
                      <a:pt x="877" y="1108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6" name="Google Shape;9336;p50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60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7" name="Google Shape;9337;p50"/>
              <p:cNvSpPr/>
              <p:nvPr/>
            </p:nvSpPr>
            <p:spPr>
              <a:xfrm>
                <a:off x="38471" y="2973996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3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8" name="Google Shape;9338;p50"/>
              <p:cNvSpPr/>
              <p:nvPr/>
            </p:nvSpPr>
            <p:spPr>
              <a:xfrm>
                <a:off x="36557" y="2972138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31" y="70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1" y="70"/>
                    </a:lnTo>
                    <a:close/>
                    <a:moveTo>
                      <a:pt x="3531" y="0"/>
                    </a:moveTo>
                    <a:lnTo>
                      <a:pt x="18" y="3515"/>
                    </a:lnTo>
                    <a:lnTo>
                      <a:pt x="1" y="3532"/>
                    </a:lnTo>
                    <a:lnTo>
                      <a:pt x="3515" y="7046"/>
                    </a:lnTo>
                    <a:lnTo>
                      <a:pt x="3531" y="7063"/>
                    </a:lnTo>
                    <a:lnTo>
                      <a:pt x="7045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39" name="Google Shape;9339;p50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0" name="Google Shape;9340;p50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1" name="Google Shape;9341;p50"/>
              <p:cNvSpPr/>
              <p:nvPr/>
            </p:nvSpPr>
            <p:spPr>
              <a:xfrm>
                <a:off x="395929" y="313371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29"/>
                      <a:pt x="129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2" name="Google Shape;9342;p50"/>
              <p:cNvSpPr/>
              <p:nvPr/>
            </p:nvSpPr>
            <p:spPr>
              <a:xfrm>
                <a:off x="396041" y="313371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7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3" name="Google Shape;9343;p50"/>
              <p:cNvSpPr/>
              <p:nvPr/>
            </p:nvSpPr>
            <p:spPr>
              <a:xfrm>
                <a:off x="198080" y="333066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8" y="1109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4" name="Google Shape;9344;p50"/>
              <p:cNvSpPr/>
              <p:nvPr/>
            </p:nvSpPr>
            <p:spPr>
              <a:xfrm>
                <a:off x="198136" y="333066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6" y="634"/>
                      <a:pt x="1110" y="447"/>
                      <a:pt x="1197" y="286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5" name="Google Shape;9345;p50"/>
              <p:cNvSpPr/>
              <p:nvPr/>
            </p:nvSpPr>
            <p:spPr>
              <a:xfrm>
                <a:off x="37965" y="25795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0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6" name="Google Shape;9346;p50"/>
              <p:cNvSpPr/>
              <p:nvPr/>
            </p:nvSpPr>
            <p:spPr>
              <a:xfrm>
                <a:off x="35993" y="2577677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6" y="7045"/>
                    </a:lnTo>
                    <a:lnTo>
                      <a:pt x="3532" y="7062"/>
                    </a:lnTo>
                    <a:lnTo>
                      <a:pt x="7047" y="3548"/>
                    </a:lnTo>
                    <a:lnTo>
                      <a:pt x="7064" y="3531"/>
                    </a:lnTo>
                    <a:lnTo>
                      <a:pt x="3548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7" name="Google Shape;9347;p50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8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5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8" name="Google Shape;9348;p50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6" y="215"/>
                      <a:pt x="688" y="359"/>
                      <a:pt x="523" y="524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49" name="Google Shape;9349;p50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0" name="Google Shape;9350;p50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7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1" name="Google Shape;9351;p50"/>
              <p:cNvSpPr/>
              <p:nvPr/>
            </p:nvSpPr>
            <p:spPr>
              <a:xfrm>
                <a:off x="197686" y="293620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9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2" name="Google Shape;9352;p50"/>
              <p:cNvSpPr/>
              <p:nvPr/>
            </p:nvSpPr>
            <p:spPr>
              <a:xfrm>
                <a:off x="197629" y="293620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1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3" name="Google Shape;9353;p50"/>
              <p:cNvSpPr/>
              <p:nvPr/>
            </p:nvSpPr>
            <p:spPr>
              <a:xfrm>
                <a:off x="37796" y="218169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4" name="Google Shape;9354;p50"/>
              <p:cNvSpPr/>
              <p:nvPr/>
            </p:nvSpPr>
            <p:spPr>
              <a:xfrm>
                <a:off x="35881" y="2179838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0" y="70"/>
                    </a:moveTo>
                    <a:lnTo>
                      <a:pt x="6993" y="3531"/>
                    </a:lnTo>
                    <a:lnTo>
                      <a:pt x="3530" y="6993"/>
                    </a:lnTo>
                    <a:lnTo>
                      <a:pt x="68" y="3531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0" y="7063"/>
                    </a:lnTo>
                    <a:lnTo>
                      <a:pt x="7045" y="3548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5" name="Google Shape;9355;p50"/>
              <p:cNvSpPr/>
              <p:nvPr/>
            </p:nvSpPr>
            <p:spPr>
              <a:xfrm>
                <a:off x="512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6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8" y="966"/>
                      <a:pt x="876" y="1110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6" name="Google Shape;9356;p50"/>
              <p:cNvSpPr/>
              <p:nvPr/>
            </p:nvSpPr>
            <p:spPr>
              <a:xfrm>
                <a:off x="569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10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7" name="Google Shape;9357;p50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8" name="Google Shape;9358;p50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59" name="Google Shape;9359;p50"/>
              <p:cNvSpPr/>
              <p:nvPr/>
            </p:nvSpPr>
            <p:spPr>
              <a:xfrm>
                <a:off x="197404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7" y="286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0" name="Google Shape;9360;p50"/>
              <p:cNvSpPr/>
              <p:nvPr/>
            </p:nvSpPr>
            <p:spPr>
              <a:xfrm>
                <a:off x="197460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1" name="Google Shape;9361;p50"/>
              <p:cNvSpPr/>
              <p:nvPr/>
            </p:nvSpPr>
            <p:spPr>
              <a:xfrm>
                <a:off x="37289" y="17872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2" name="Google Shape;9362;p50"/>
              <p:cNvSpPr/>
              <p:nvPr/>
            </p:nvSpPr>
            <p:spPr>
              <a:xfrm>
                <a:off x="35318" y="1785378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2" y="68"/>
                    </a:moveTo>
                    <a:lnTo>
                      <a:pt x="6993" y="3531"/>
                    </a:lnTo>
                    <a:lnTo>
                      <a:pt x="3532" y="6992"/>
                    </a:lnTo>
                    <a:lnTo>
                      <a:pt x="69" y="3531"/>
                    </a:lnTo>
                    <a:lnTo>
                      <a:pt x="3532" y="68"/>
                    </a:lnTo>
                    <a:close/>
                    <a:moveTo>
                      <a:pt x="3532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3" name="Google Shape;9363;p50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4" name="Google Shape;9364;p50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5" name="Google Shape;9365;p50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6" name="Google Shape;9366;p50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7" name="Google Shape;9367;p50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6" y="689"/>
                      <a:pt x="799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8" name="Google Shape;9368;p50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69" name="Google Shape;9369;p50"/>
              <p:cNvSpPr/>
              <p:nvPr/>
            </p:nvSpPr>
            <p:spPr>
              <a:xfrm>
                <a:off x="39710" y="4558652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5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0" name="Google Shape;9370;p50"/>
              <p:cNvSpPr/>
              <p:nvPr/>
            </p:nvSpPr>
            <p:spPr>
              <a:xfrm>
                <a:off x="37739" y="4556793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1" name="Google Shape;9371;p50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2" name="Google Shape;9372;p50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3" name="Google Shape;9373;p50"/>
              <p:cNvSpPr/>
              <p:nvPr/>
            </p:nvSpPr>
            <p:spPr>
              <a:xfrm>
                <a:off x="397224" y="4718373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6"/>
                      <a:pt x="877" y="1110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9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4" name="Google Shape;9374;p50"/>
              <p:cNvSpPr/>
              <p:nvPr/>
            </p:nvSpPr>
            <p:spPr>
              <a:xfrm>
                <a:off x="199319" y="491532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5" name="Google Shape;9375;p50"/>
              <p:cNvSpPr/>
              <p:nvPr/>
            </p:nvSpPr>
            <p:spPr>
              <a:xfrm>
                <a:off x="199319" y="491532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6" name="Google Shape;9376;p50"/>
              <p:cNvSpPr/>
              <p:nvPr/>
            </p:nvSpPr>
            <p:spPr>
              <a:xfrm>
                <a:off x="39147" y="4164192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3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7" name="Google Shape;9377;p50"/>
              <p:cNvSpPr/>
              <p:nvPr/>
            </p:nvSpPr>
            <p:spPr>
              <a:xfrm>
                <a:off x="37289" y="4162389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2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6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8" name="Google Shape;9378;p50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7" y="285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7"/>
                    </a:cubicBezTo>
                    <a:cubicBezTo>
                      <a:pt x="1108" y="876"/>
                      <a:pt x="965" y="689"/>
                      <a:pt x="800" y="523"/>
                    </a:cubicBezTo>
                    <a:cubicBezTo>
                      <a:pt x="634" y="359"/>
                      <a:pt x="446" y="214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79" name="Google Shape;9379;p50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7" y="128"/>
                    </a:cubicBezTo>
                    <a:cubicBezTo>
                      <a:pt x="877" y="214"/>
                      <a:pt x="689" y="359"/>
                      <a:pt x="523" y="523"/>
                    </a:cubicBezTo>
                    <a:cubicBezTo>
                      <a:pt x="359" y="689"/>
                      <a:pt x="215" y="877"/>
                      <a:pt x="127" y="1037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0" name="Google Shape;9380;p50"/>
              <p:cNvSpPr/>
              <p:nvPr/>
            </p:nvSpPr>
            <p:spPr>
              <a:xfrm>
                <a:off x="396717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7" y="1108"/>
                      <a:pt x="1038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6"/>
                      <a:pt x="966" y="689"/>
                      <a:pt x="799" y="523"/>
                    </a:cubicBezTo>
                    <a:cubicBezTo>
                      <a:pt x="634" y="359"/>
                      <a:pt x="447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1" name="Google Shape;9381;p50"/>
              <p:cNvSpPr/>
              <p:nvPr/>
            </p:nvSpPr>
            <p:spPr>
              <a:xfrm>
                <a:off x="396774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3" y="37"/>
                      <a:pt x="1038" y="128"/>
                    </a:cubicBezTo>
                    <a:cubicBezTo>
                      <a:pt x="878" y="214"/>
                      <a:pt x="689" y="359"/>
                      <a:pt x="524" y="523"/>
                    </a:cubicBezTo>
                    <a:cubicBezTo>
                      <a:pt x="359" y="689"/>
                      <a:pt x="215" y="877"/>
                      <a:pt x="128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2" name="Google Shape;9382;p50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30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5"/>
                      <a:pt x="965" y="689"/>
                      <a:pt x="799" y="522"/>
                    </a:cubicBezTo>
                    <a:cubicBezTo>
                      <a:pt x="634" y="359"/>
                      <a:pt x="446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3" name="Google Shape;9383;p50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4"/>
                      <a:pt x="689" y="359"/>
                      <a:pt x="523" y="522"/>
                    </a:cubicBezTo>
                    <a:cubicBezTo>
                      <a:pt x="358" y="689"/>
                      <a:pt x="214" y="876"/>
                      <a:pt x="127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4" name="Google Shape;9384;p50"/>
              <p:cNvSpPr/>
              <p:nvPr/>
            </p:nvSpPr>
            <p:spPr>
              <a:xfrm>
                <a:off x="38922" y="3766296"/>
                <a:ext cx="393997" cy="393997"/>
              </a:xfrm>
              <a:custGeom>
                <a:rect b="b" l="l" r="r" t="t"/>
                <a:pathLst>
                  <a:path extrusionOk="0" h="6996" w="6996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5" name="Google Shape;9385;p50"/>
              <p:cNvSpPr/>
              <p:nvPr/>
            </p:nvSpPr>
            <p:spPr>
              <a:xfrm>
                <a:off x="37007" y="3764494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0" y="69"/>
                    </a:moveTo>
                    <a:lnTo>
                      <a:pt x="6993" y="3532"/>
                    </a:lnTo>
                    <a:lnTo>
                      <a:pt x="3530" y="6993"/>
                    </a:lnTo>
                    <a:lnTo>
                      <a:pt x="69" y="3532"/>
                    </a:lnTo>
                    <a:lnTo>
                      <a:pt x="3530" y="69"/>
                    </a:lnTo>
                    <a:close/>
                    <a:moveTo>
                      <a:pt x="3530" y="0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5"/>
                    </a:lnTo>
                    <a:lnTo>
                      <a:pt x="3530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7" y="16"/>
                    </a:lnTo>
                    <a:lnTo>
                      <a:pt x="35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6" name="Google Shape;9386;p50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7" name="Google Shape;9387;p50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8" name="Google Shape;9388;p50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89" name="Google Shape;9389;p50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0" name="Google Shape;9390;p50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6"/>
                      <a:pt x="876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1" name="Google Shape;9391;p50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8" y="1109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2" name="Google Shape;9392;p50"/>
              <p:cNvSpPr/>
              <p:nvPr/>
            </p:nvSpPr>
            <p:spPr>
              <a:xfrm>
                <a:off x="38415" y="3371892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3" name="Google Shape;9393;p50"/>
              <p:cNvSpPr/>
              <p:nvPr/>
            </p:nvSpPr>
            <p:spPr>
              <a:xfrm>
                <a:off x="36500" y="3369977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3"/>
                    </a:lnTo>
                    <a:lnTo>
                      <a:pt x="7046" y="3547"/>
                    </a:lnTo>
                    <a:lnTo>
                      <a:pt x="7063" y="3530"/>
                    </a:lnTo>
                    <a:lnTo>
                      <a:pt x="3549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4" name="Google Shape;9394;p50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8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5" name="Google Shape;9395;p50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8"/>
                      <a:pt x="634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6" name="Google Shape;9396;p50"/>
              <p:cNvSpPr/>
              <p:nvPr/>
            </p:nvSpPr>
            <p:spPr>
              <a:xfrm>
                <a:off x="395929" y="3531557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30"/>
                      <a:pt x="129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4"/>
                      <a:pt x="878" y="1108"/>
                      <a:pt x="1039" y="1196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7" name="Google Shape;9397;p50"/>
              <p:cNvSpPr/>
              <p:nvPr/>
            </p:nvSpPr>
            <p:spPr>
              <a:xfrm>
                <a:off x="396041" y="353155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8"/>
                      <a:pt x="635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8" name="Google Shape;9398;p50"/>
              <p:cNvSpPr/>
              <p:nvPr/>
            </p:nvSpPr>
            <p:spPr>
              <a:xfrm>
                <a:off x="198080" y="372850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8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6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399" name="Google Shape;9399;p50"/>
              <p:cNvSpPr/>
              <p:nvPr/>
            </p:nvSpPr>
            <p:spPr>
              <a:xfrm>
                <a:off x="198136" y="372850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5"/>
                    </a:cubicBezTo>
                    <a:cubicBezTo>
                      <a:pt x="448" y="1108"/>
                      <a:pt x="634" y="965"/>
                      <a:pt x="801" y="799"/>
                    </a:cubicBezTo>
                    <a:cubicBezTo>
                      <a:pt x="966" y="634"/>
                      <a:pt x="1110" y="447"/>
                      <a:pt x="1197" y="285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0" name="Google Shape;9400;p50"/>
              <p:cNvSpPr/>
              <p:nvPr/>
            </p:nvSpPr>
            <p:spPr>
              <a:xfrm>
                <a:off x="235081" y="1188731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1" name="Google Shape;9401;p50"/>
              <p:cNvSpPr/>
              <p:nvPr/>
            </p:nvSpPr>
            <p:spPr>
              <a:xfrm>
                <a:off x="233110" y="1186760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3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2" name="Google Shape;9402;p50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5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3" name="Google Shape;9403;p50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4" y="635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4" name="Google Shape;9404;p50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6"/>
                      <a:pt x="878" y="1110"/>
                      <a:pt x="1038" y="1197"/>
                    </a:cubicBezTo>
                    <a:cubicBezTo>
                      <a:pt x="1195" y="1287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5" name="Google Shape;9405;p50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6" name="Google Shape;9406;p50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7" name="Google Shape;9407;p50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8" name="Google Shape;9408;p50"/>
              <p:cNvSpPr/>
              <p:nvPr/>
            </p:nvSpPr>
            <p:spPr>
              <a:xfrm>
                <a:off x="234575" y="794215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09" name="Google Shape;9409;p50"/>
              <p:cNvSpPr/>
              <p:nvPr/>
            </p:nvSpPr>
            <p:spPr>
              <a:xfrm>
                <a:off x="232603" y="79235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3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0" name="Google Shape;9410;p50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9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7" y="1038"/>
                    </a:cubicBezTo>
                    <a:cubicBezTo>
                      <a:pt x="1109" y="876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1" name="Google Shape;9411;p50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6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2" name="Google Shape;9412;p50"/>
              <p:cNvSpPr/>
              <p:nvPr/>
            </p:nvSpPr>
            <p:spPr>
              <a:xfrm>
                <a:off x="592145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6"/>
                    </a:cubicBezTo>
                    <a:cubicBezTo>
                      <a:pt x="214" y="447"/>
                      <a:pt x="358" y="634"/>
                      <a:pt x="523" y="800"/>
                    </a:cubicBezTo>
                    <a:cubicBezTo>
                      <a:pt x="689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6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3" name="Google Shape;9413;p50"/>
              <p:cNvSpPr/>
              <p:nvPr/>
            </p:nvSpPr>
            <p:spPr>
              <a:xfrm>
                <a:off x="592201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4" name="Google Shape;9414;p50"/>
              <p:cNvSpPr/>
              <p:nvPr/>
            </p:nvSpPr>
            <p:spPr>
              <a:xfrm>
                <a:off x="394239" y="115082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5"/>
                      <a:pt x="1196" y="1039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5" name="Google Shape;9415;p50"/>
              <p:cNvSpPr/>
              <p:nvPr/>
            </p:nvSpPr>
            <p:spPr>
              <a:xfrm>
                <a:off x="394352" y="115082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6" name="Google Shape;9416;p50"/>
              <p:cNvSpPr/>
              <p:nvPr/>
            </p:nvSpPr>
            <p:spPr>
              <a:xfrm>
                <a:off x="234349" y="396375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7" name="Google Shape;9417;p50"/>
              <p:cNvSpPr/>
              <p:nvPr/>
            </p:nvSpPr>
            <p:spPr>
              <a:xfrm>
                <a:off x="232378" y="394404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1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2" y="71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8" name="Google Shape;9418;p50"/>
              <p:cNvSpPr/>
              <p:nvPr/>
            </p:nvSpPr>
            <p:spPr>
              <a:xfrm>
                <a:off x="197122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7"/>
                      <a:pt x="358" y="635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8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19" name="Google Shape;9419;p50"/>
              <p:cNvSpPr/>
              <p:nvPr/>
            </p:nvSpPr>
            <p:spPr>
              <a:xfrm>
                <a:off x="197066" y="55609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0" name="Google Shape;9420;p50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5"/>
                      <a:pt x="524" y="800"/>
                    </a:cubicBezTo>
                    <a:cubicBezTo>
                      <a:pt x="689" y="965"/>
                      <a:pt x="876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6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1" name="Google Shape;9421;p50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7" y="1109"/>
                      <a:pt x="634" y="966"/>
                      <a:pt x="799" y="800"/>
                    </a:cubicBezTo>
                    <a:cubicBezTo>
                      <a:pt x="964" y="635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2" name="Google Shape;9422;p50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5"/>
                      <a:pt x="523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8"/>
                    </a:cubicBezTo>
                    <a:cubicBezTo>
                      <a:pt x="1109" y="877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3" name="Google Shape;9423;p50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4" name="Google Shape;9424;p50"/>
              <p:cNvSpPr/>
              <p:nvPr/>
            </p:nvSpPr>
            <p:spPr>
              <a:xfrm>
                <a:off x="233842" y="197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0" y="3497"/>
                    </a:lnTo>
                    <a:lnTo>
                      <a:pt x="3498" y="6995"/>
                    </a:lnTo>
                    <a:lnTo>
                      <a:pt x="6995" y="3497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5" name="Google Shape;9425;p50"/>
              <p:cNvSpPr/>
              <p:nvPr/>
            </p:nvSpPr>
            <p:spPr>
              <a:xfrm>
                <a:off x="231928" y="0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6" name="Google Shape;9426;p50"/>
              <p:cNvSpPr/>
              <p:nvPr/>
            </p:nvSpPr>
            <p:spPr>
              <a:xfrm>
                <a:off x="196616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8" y="287"/>
                    </a:cubicBezTo>
                    <a:cubicBezTo>
                      <a:pt x="214" y="447"/>
                      <a:pt x="359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7" name="Google Shape;9427;p50"/>
              <p:cNvSpPr/>
              <p:nvPr/>
            </p:nvSpPr>
            <p:spPr>
              <a:xfrm>
                <a:off x="196672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8" name="Google Shape;9428;p50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29" name="Google Shape;9429;p50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0" name="Google Shape;9430;p50"/>
              <p:cNvSpPr/>
              <p:nvPr/>
            </p:nvSpPr>
            <p:spPr>
              <a:xfrm>
                <a:off x="393507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1" name="Google Shape;9431;p50"/>
              <p:cNvSpPr/>
              <p:nvPr/>
            </p:nvSpPr>
            <p:spPr>
              <a:xfrm>
                <a:off x="393563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2" name="Google Shape;9432;p50"/>
              <p:cNvSpPr/>
              <p:nvPr/>
            </p:nvSpPr>
            <p:spPr>
              <a:xfrm>
                <a:off x="234011" y="2773274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4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3" name="Google Shape;9433;p50"/>
              <p:cNvSpPr/>
              <p:nvPr/>
            </p:nvSpPr>
            <p:spPr>
              <a:xfrm>
                <a:off x="232153" y="2771472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29" y="70"/>
                    </a:moveTo>
                    <a:lnTo>
                      <a:pt x="6991" y="3531"/>
                    </a:lnTo>
                    <a:lnTo>
                      <a:pt x="3529" y="6993"/>
                    </a:lnTo>
                    <a:lnTo>
                      <a:pt x="67" y="3531"/>
                    </a:lnTo>
                    <a:lnTo>
                      <a:pt x="3529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4" y="3548"/>
                    </a:lnTo>
                    <a:lnTo>
                      <a:pt x="7062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4" name="Google Shape;9434;p50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5" name="Google Shape;9435;p50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6" name="Google Shape;9436;p50"/>
              <p:cNvSpPr/>
              <p:nvPr/>
            </p:nvSpPr>
            <p:spPr>
              <a:xfrm>
                <a:off x="591525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6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7" name="Google Shape;9437;p50"/>
              <p:cNvSpPr/>
              <p:nvPr/>
            </p:nvSpPr>
            <p:spPr>
              <a:xfrm>
                <a:off x="591581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8" name="Google Shape;9438;p50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39" name="Google Shape;9439;p50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0" name="Google Shape;9440;p50"/>
              <p:cNvSpPr/>
              <p:nvPr/>
            </p:nvSpPr>
            <p:spPr>
              <a:xfrm>
                <a:off x="233561" y="2378927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1" name="Google Shape;9441;p50"/>
              <p:cNvSpPr/>
              <p:nvPr/>
            </p:nvSpPr>
            <p:spPr>
              <a:xfrm>
                <a:off x="231590" y="2377012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2" name="Google Shape;9442;p50"/>
              <p:cNvSpPr/>
              <p:nvPr/>
            </p:nvSpPr>
            <p:spPr>
              <a:xfrm>
                <a:off x="196278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3" name="Google Shape;9443;p50"/>
              <p:cNvSpPr/>
              <p:nvPr/>
            </p:nvSpPr>
            <p:spPr>
              <a:xfrm>
                <a:off x="196334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4" name="Google Shape;9444;p50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5" name="Google Shape;9445;p50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6" name="Google Shape;9446;p50"/>
              <p:cNvSpPr/>
              <p:nvPr/>
            </p:nvSpPr>
            <p:spPr>
              <a:xfrm>
                <a:off x="393169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7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7" name="Google Shape;9447;p50"/>
              <p:cNvSpPr/>
              <p:nvPr/>
            </p:nvSpPr>
            <p:spPr>
              <a:xfrm>
                <a:off x="393225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8" name="Google Shape;9448;p50"/>
              <p:cNvSpPr/>
              <p:nvPr/>
            </p:nvSpPr>
            <p:spPr>
              <a:xfrm>
                <a:off x="233279" y="1981031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49" name="Google Shape;9449;p50"/>
              <p:cNvSpPr/>
              <p:nvPr/>
            </p:nvSpPr>
            <p:spPr>
              <a:xfrm>
                <a:off x="231421" y="1979172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29" y="69"/>
                    </a:moveTo>
                    <a:lnTo>
                      <a:pt x="6991" y="3531"/>
                    </a:lnTo>
                    <a:lnTo>
                      <a:pt x="3529" y="6992"/>
                    </a:lnTo>
                    <a:lnTo>
                      <a:pt x="67" y="3531"/>
                    </a:lnTo>
                    <a:lnTo>
                      <a:pt x="3529" y="69"/>
                    </a:lnTo>
                    <a:close/>
                    <a:moveTo>
                      <a:pt x="3531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1" y="7062"/>
                    </a:lnTo>
                    <a:lnTo>
                      <a:pt x="7045" y="3547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0" name="Google Shape;9450;p50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0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9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1" name="Google Shape;9451;p50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2" name="Google Shape;9452;p50"/>
              <p:cNvSpPr/>
              <p:nvPr/>
            </p:nvSpPr>
            <p:spPr>
              <a:xfrm>
                <a:off x="590793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3" name="Google Shape;9453;p50"/>
              <p:cNvSpPr/>
              <p:nvPr/>
            </p:nvSpPr>
            <p:spPr>
              <a:xfrm>
                <a:off x="590849" y="214069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8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4" name="Google Shape;9454;p50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30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5" name="Google Shape;9455;p50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6" name="Google Shape;9456;p50"/>
              <p:cNvSpPr/>
              <p:nvPr/>
            </p:nvSpPr>
            <p:spPr>
              <a:xfrm>
                <a:off x="232772" y="1586571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1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7" name="Google Shape;9457;p50"/>
              <p:cNvSpPr/>
              <p:nvPr/>
            </p:nvSpPr>
            <p:spPr>
              <a:xfrm>
                <a:off x="230801" y="1584712"/>
                <a:ext cx="397883" cy="397771"/>
              </a:xfrm>
              <a:custGeom>
                <a:rect b="b" l="l" r="r" t="t"/>
                <a:pathLst>
                  <a:path extrusionOk="0" h="7063" w="7065">
                    <a:moveTo>
                      <a:pt x="3533" y="70"/>
                    </a:moveTo>
                    <a:lnTo>
                      <a:pt x="6994" y="3531"/>
                    </a:lnTo>
                    <a:lnTo>
                      <a:pt x="3533" y="6993"/>
                    </a:lnTo>
                    <a:lnTo>
                      <a:pt x="70" y="3531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16" y="7045"/>
                    </a:lnTo>
                    <a:lnTo>
                      <a:pt x="3533" y="7063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8" name="Google Shape;9458;p50"/>
              <p:cNvSpPr/>
              <p:nvPr/>
            </p:nvSpPr>
            <p:spPr>
              <a:xfrm>
                <a:off x="195489" y="174629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3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59" name="Google Shape;9459;p50"/>
              <p:cNvSpPr/>
              <p:nvPr/>
            </p:nvSpPr>
            <p:spPr>
              <a:xfrm>
                <a:off x="195545" y="174629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4" y="36"/>
                      <a:pt x="1038" y="128"/>
                    </a:cubicBezTo>
                    <a:cubicBezTo>
                      <a:pt x="878" y="215"/>
                      <a:pt x="690" y="359"/>
                      <a:pt x="524" y="523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4"/>
                      <a:pt x="1109" y="446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0" name="Google Shape;9460;p50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3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1" name="Google Shape;9461;p50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89" y="359"/>
                      <a:pt x="523" y="523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2" name="Google Shape;9462;p50"/>
              <p:cNvSpPr/>
              <p:nvPr/>
            </p:nvSpPr>
            <p:spPr>
              <a:xfrm>
                <a:off x="392437" y="1943184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3" name="Google Shape;9463;p50"/>
              <p:cNvSpPr/>
              <p:nvPr/>
            </p:nvSpPr>
            <p:spPr>
              <a:xfrm>
                <a:off x="392493" y="194318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4" name="Google Shape;9464;p50"/>
              <p:cNvSpPr/>
              <p:nvPr/>
            </p:nvSpPr>
            <p:spPr>
              <a:xfrm>
                <a:off x="235250" y="4357986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3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5" name="Google Shape;9465;p50"/>
              <p:cNvSpPr/>
              <p:nvPr/>
            </p:nvSpPr>
            <p:spPr>
              <a:xfrm>
                <a:off x="233223" y="4356128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70"/>
                    </a:moveTo>
                    <a:lnTo>
                      <a:pt x="6993" y="3532"/>
                    </a:lnTo>
                    <a:lnTo>
                      <a:pt x="3532" y="6993"/>
                    </a:lnTo>
                    <a:lnTo>
                      <a:pt x="70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8" y="3515"/>
                    </a:lnTo>
                    <a:lnTo>
                      <a:pt x="0" y="3532"/>
                    </a:lnTo>
                    <a:lnTo>
                      <a:pt x="3515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3" y="3532"/>
                    </a:lnTo>
                    <a:lnTo>
                      <a:pt x="3548" y="17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6" name="Google Shape;9466;p50"/>
              <p:cNvSpPr/>
              <p:nvPr/>
            </p:nvSpPr>
            <p:spPr>
              <a:xfrm>
                <a:off x="197855" y="451770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0"/>
                    </a:moveTo>
                    <a:cubicBezTo>
                      <a:pt x="1" y="1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4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7" name="Google Shape;9467;p50"/>
              <p:cNvSpPr/>
              <p:nvPr/>
            </p:nvSpPr>
            <p:spPr>
              <a:xfrm>
                <a:off x="197967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3" y="36"/>
                      <a:pt x="1038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9" y="690"/>
                      <a:pt x="215" y="877"/>
                      <a:pt x="127" y="1038"/>
                    </a:cubicBezTo>
                    <a:cubicBezTo>
                      <a:pt x="36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8" name="Google Shape;9468;p50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4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69" name="Google Shape;9469;p50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0" name="Google Shape;9470;p50"/>
              <p:cNvSpPr/>
              <p:nvPr/>
            </p:nvSpPr>
            <p:spPr>
              <a:xfrm>
                <a:off x="394802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1" name="Google Shape;9471;p50"/>
              <p:cNvSpPr/>
              <p:nvPr/>
            </p:nvSpPr>
            <p:spPr>
              <a:xfrm>
                <a:off x="397228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2" name="Google Shape;9472;p50"/>
              <p:cNvSpPr/>
              <p:nvPr/>
            </p:nvSpPr>
            <p:spPr>
              <a:xfrm>
                <a:off x="234687" y="396352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3" name="Google Shape;9473;p50"/>
              <p:cNvSpPr/>
              <p:nvPr/>
            </p:nvSpPr>
            <p:spPr>
              <a:xfrm>
                <a:off x="232772" y="3961611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0" y="70"/>
                    </a:moveTo>
                    <a:lnTo>
                      <a:pt x="6993" y="3532"/>
                    </a:lnTo>
                    <a:lnTo>
                      <a:pt x="3530" y="6994"/>
                    </a:lnTo>
                    <a:lnTo>
                      <a:pt x="69" y="3532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6" y="3548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4" name="Google Shape;9474;p50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1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8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5" y="127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5" name="Google Shape;9475;p50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7"/>
                    </a:cubicBezTo>
                    <a:cubicBezTo>
                      <a:pt x="877" y="215"/>
                      <a:pt x="690" y="359"/>
                      <a:pt x="524" y="523"/>
                    </a:cubicBezTo>
                    <a:cubicBezTo>
                      <a:pt x="360" y="690"/>
                      <a:pt x="216" y="877"/>
                      <a:pt x="128" y="1038"/>
                    </a:cubicBezTo>
                    <a:cubicBezTo>
                      <a:pt x="37" y="1195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6" name="Google Shape;9476;p50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1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8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6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7" name="Google Shape;9477;p50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8" y="215"/>
                      <a:pt x="689" y="359"/>
                      <a:pt x="524" y="523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8" name="Google Shape;9478;p50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30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6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7"/>
                    </a:cubicBezTo>
                    <a:cubicBezTo>
                      <a:pt x="1108" y="876"/>
                      <a:pt x="966" y="690"/>
                      <a:pt x="799" y="523"/>
                    </a:cubicBezTo>
                    <a:cubicBezTo>
                      <a:pt x="634" y="358"/>
                      <a:pt x="447" y="214"/>
                      <a:pt x="285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79" name="Google Shape;9479;p50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6" y="214"/>
                      <a:pt x="689" y="358"/>
                      <a:pt x="524" y="523"/>
                    </a:cubicBezTo>
                    <a:cubicBezTo>
                      <a:pt x="359" y="690"/>
                      <a:pt x="215" y="877"/>
                      <a:pt x="128" y="1037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5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0" name="Google Shape;9480;p50"/>
              <p:cNvSpPr/>
              <p:nvPr/>
            </p:nvSpPr>
            <p:spPr>
              <a:xfrm>
                <a:off x="234462" y="356563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1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1" name="Google Shape;9481;p50"/>
              <p:cNvSpPr/>
              <p:nvPr/>
            </p:nvSpPr>
            <p:spPr>
              <a:xfrm>
                <a:off x="232491" y="3563828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1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5" y="7045"/>
                    </a:lnTo>
                    <a:lnTo>
                      <a:pt x="3532" y="7063"/>
                    </a:lnTo>
                    <a:lnTo>
                      <a:pt x="7046" y="3549"/>
                    </a:lnTo>
                    <a:lnTo>
                      <a:pt x="7063" y="3532"/>
                    </a:lnTo>
                    <a:lnTo>
                      <a:pt x="3549" y="18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2" name="Google Shape;9482;p50"/>
              <p:cNvSpPr/>
              <p:nvPr/>
            </p:nvSpPr>
            <p:spPr>
              <a:xfrm>
                <a:off x="197179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3" name="Google Shape;9483;p50"/>
              <p:cNvSpPr/>
              <p:nvPr/>
            </p:nvSpPr>
            <p:spPr>
              <a:xfrm>
                <a:off x="197235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4" name="Google Shape;9484;p50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5" name="Google Shape;9485;p50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7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6" name="Google Shape;9486;p50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7" name="Google Shape;9487;p50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8" name="Google Shape;9488;p50"/>
              <p:cNvSpPr/>
              <p:nvPr/>
            </p:nvSpPr>
            <p:spPr>
              <a:xfrm>
                <a:off x="233955" y="317117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1" y="3498"/>
                    </a:lnTo>
                    <a:lnTo>
                      <a:pt x="3498" y="6994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89" name="Google Shape;9489;p50"/>
              <p:cNvSpPr/>
              <p:nvPr/>
            </p:nvSpPr>
            <p:spPr>
              <a:xfrm>
                <a:off x="232040" y="3169311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1" y="69"/>
                    </a:moveTo>
                    <a:lnTo>
                      <a:pt x="6993" y="3532"/>
                    </a:lnTo>
                    <a:lnTo>
                      <a:pt x="3531" y="6993"/>
                    </a:lnTo>
                    <a:lnTo>
                      <a:pt x="69" y="3532"/>
                    </a:lnTo>
                    <a:lnTo>
                      <a:pt x="3531" y="69"/>
                    </a:lnTo>
                    <a:close/>
                    <a:moveTo>
                      <a:pt x="3531" y="0"/>
                    </a:moveTo>
                    <a:lnTo>
                      <a:pt x="18" y="3514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2"/>
                    </a:lnTo>
                    <a:lnTo>
                      <a:pt x="7045" y="3547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0" name="Google Shape;9490;p50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1" name="Google Shape;9491;p50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2" name="Google Shape;9492;p50"/>
              <p:cNvSpPr/>
              <p:nvPr/>
            </p:nvSpPr>
            <p:spPr>
              <a:xfrm>
                <a:off x="591525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3" name="Google Shape;9493;p50"/>
              <p:cNvSpPr/>
              <p:nvPr/>
            </p:nvSpPr>
            <p:spPr>
              <a:xfrm>
                <a:off x="591581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4" name="Google Shape;9494;p50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9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5" name="Google Shape;9495;p50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30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6" name="Google Shape;9496;p50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7" name="Google Shape;9497;p50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8" name="Google Shape;9498;p50"/>
              <p:cNvSpPr/>
              <p:nvPr/>
            </p:nvSpPr>
            <p:spPr>
              <a:xfrm>
                <a:off x="395527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499" name="Google Shape;9499;p50"/>
              <p:cNvSpPr/>
              <p:nvPr/>
            </p:nvSpPr>
            <p:spPr>
              <a:xfrm>
                <a:off x="395640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0" name="Google Shape;9500;p50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1" name="Google Shape;9501;p50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2" name="Google Shape;9502;p50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03" name="Google Shape;9503;p50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504" name="Google Shape;9504;p50"/>
            <p:cNvSpPr/>
            <p:nvPr/>
          </p:nvSpPr>
          <p:spPr>
            <a:xfrm flipH="1" rot="10800000">
              <a:off x="-161625" y="177655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505" name="Google Shape;9505;p50"/>
          <p:cNvCxnSpPr/>
          <p:nvPr/>
        </p:nvCxnSpPr>
        <p:spPr>
          <a:xfrm>
            <a:off x="8443785" y="-36903"/>
            <a:ext cx="0" cy="521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06" name="Google Shape;9506;p50"/>
          <p:cNvCxnSpPr/>
          <p:nvPr/>
        </p:nvCxnSpPr>
        <p:spPr>
          <a:xfrm>
            <a:off x="-84625" y="4604000"/>
            <a:ext cx="2487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1">
    <p:spTree>
      <p:nvGrpSpPr>
        <p:cNvPr id="9507" name="Shape 9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8" name="Google Shape;9508;p5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9509" name="Google Shape;9509;p51"/>
          <p:cNvSpPr/>
          <p:nvPr/>
        </p:nvSpPr>
        <p:spPr>
          <a:xfrm flipH="1">
            <a:off x="-820324" y="-136722"/>
            <a:ext cx="1854899" cy="1881639"/>
          </a:xfrm>
          <a:custGeom>
            <a:rect b="b" l="l" r="r" t="t"/>
            <a:pathLst>
              <a:path extrusionOk="0" h="87671" w="87671">
                <a:moveTo>
                  <a:pt x="36" y="0"/>
                </a:moveTo>
                <a:lnTo>
                  <a:pt x="1" y="34"/>
                </a:lnTo>
                <a:lnTo>
                  <a:pt x="87637" y="87670"/>
                </a:lnTo>
                <a:lnTo>
                  <a:pt x="87671" y="87635"/>
                </a:lnTo>
                <a:lnTo>
                  <a:pt x="36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10" name="Google Shape;9510;p51"/>
          <p:cNvCxnSpPr/>
          <p:nvPr/>
        </p:nvCxnSpPr>
        <p:spPr>
          <a:xfrm rot="10800000">
            <a:off x="4413323" y="4604006"/>
            <a:ext cx="55515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9511" name="Google Shape;9511;p51"/>
          <p:cNvGrpSpPr/>
          <p:nvPr/>
        </p:nvGrpSpPr>
        <p:grpSpPr>
          <a:xfrm flipH="1" rot="5400000">
            <a:off x="6735286" y="2286227"/>
            <a:ext cx="874848" cy="5510437"/>
            <a:chOff x="-161630" y="1742892"/>
            <a:chExt cx="874848" cy="5510437"/>
          </a:xfrm>
        </p:grpSpPr>
        <p:grpSp>
          <p:nvGrpSpPr>
            <p:cNvPr id="9512" name="Google Shape;9512;p51"/>
            <p:cNvGrpSpPr/>
            <p:nvPr/>
          </p:nvGrpSpPr>
          <p:grpSpPr>
            <a:xfrm flipH="1" rot="10800000">
              <a:off x="-161630" y="1742892"/>
              <a:ext cx="874848" cy="5510437"/>
              <a:chOff x="-161597" y="-33720"/>
              <a:chExt cx="828926" cy="5221183"/>
            </a:xfrm>
          </p:grpSpPr>
          <p:sp>
            <p:nvSpPr>
              <p:cNvPr id="9513" name="Google Shape;9513;p51"/>
              <p:cNvSpPr/>
              <p:nvPr/>
            </p:nvSpPr>
            <p:spPr>
              <a:xfrm>
                <a:off x="-161597" y="2775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4" name="Google Shape;9514;p51"/>
              <p:cNvSpPr/>
              <p:nvPr/>
            </p:nvSpPr>
            <p:spPr>
              <a:xfrm>
                <a:off x="235239" y="4752206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5" name="Google Shape;9515;p51"/>
              <p:cNvSpPr/>
              <p:nvPr/>
            </p:nvSpPr>
            <p:spPr>
              <a:xfrm>
                <a:off x="592302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6" name="Google Shape;9516;p51"/>
              <p:cNvSpPr/>
              <p:nvPr/>
            </p:nvSpPr>
            <p:spPr>
              <a:xfrm>
                <a:off x="592415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7" name="Google Shape;9517;p51"/>
              <p:cNvSpPr/>
              <p:nvPr/>
            </p:nvSpPr>
            <p:spPr>
              <a:xfrm>
                <a:off x="39542" y="1389340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0" y="3499"/>
                    </a:lnTo>
                    <a:lnTo>
                      <a:pt x="3497" y="6995"/>
                    </a:lnTo>
                    <a:lnTo>
                      <a:pt x="6993" y="3499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8" name="Google Shape;9518;p51"/>
              <p:cNvSpPr/>
              <p:nvPr/>
            </p:nvSpPr>
            <p:spPr>
              <a:xfrm>
                <a:off x="37627" y="1387482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2" y="3532"/>
                    </a:lnTo>
                    <a:lnTo>
                      <a:pt x="3530" y="6993"/>
                    </a:lnTo>
                    <a:lnTo>
                      <a:pt x="68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19" name="Google Shape;9519;p51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7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7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7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0" name="Google Shape;9520;p51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799"/>
                    </a:cubicBezTo>
                    <a:cubicBezTo>
                      <a:pt x="965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1" name="Google Shape;9521;p51"/>
              <p:cNvSpPr/>
              <p:nvPr/>
            </p:nvSpPr>
            <p:spPr>
              <a:xfrm>
                <a:off x="397055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5" y="447"/>
                      <a:pt x="359" y="634"/>
                      <a:pt x="524" y="799"/>
                    </a:cubicBezTo>
                    <a:cubicBezTo>
                      <a:pt x="690" y="964"/>
                      <a:pt x="878" y="1108"/>
                      <a:pt x="1038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2" name="Google Shape;9522;p51"/>
              <p:cNvSpPr/>
              <p:nvPr/>
            </p:nvSpPr>
            <p:spPr>
              <a:xfrm>
                <a:off x="397112" y="154906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3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09" y="447"/>
                      <a:pt x="1197" y="285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3" name="Google Shape;9523;p51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7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4" name="Google Shape;9524;p51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6"/>
                      <a:pt x="690" y="360"/>
                      <a:pt x="524" y="524"/>
                    </a:cubicBezTo>
                    <a:cubicBezTo>
                      <a:pt x="359" y="690"/>
                      <a:pt x="215" y="877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5" name="Google Shape;9525;p51"/>
              <p:cNvSpPr/>
              <p:nvPr/>
            </p:nvSpPr>
            <p:spPr>
              <a:xfrm>
                <a:off x="39035" y="994936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6" name="Google Shape;9526;p51"/>
              <p:cNvSpPr/>
              <p:nvPr/>
            </p:nvSpPr>
            <p:spPr>
              <a:xfrm>
                <a:off x="37063" y="993022"/>
                <a:ext cx="397883" cy="397827"/>
              </a:xfrm>
              <a:custGeom>
                <a:rect b="b" l="l" r="r" t="t"/>
                <a:pathLst>
                  <a:path extrusionOk="0" h="7064" w="7065">
                    <a:moveTo>
                      <a:pt x="3533" y="70"/>
                    </a:moveTo>
                    <a:lnTo>
                      <a:pt x="6994" y="3532"/>
                    </a:lnTo>
                    <a:lnTo>
                      <a:pt x="3533" y="6994"/>
                    </a:lnTo>
                    <a:lnTo>
                      <a:pt x="71" y="3532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33" y="7064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7" name="Google Shape;9527;p51"/>
              <p:cNvSpPr/>
              <p:nvPr/>
            </p:nvSpPr>
            <p:spPr>
              <a:xfrm>
                <a:off x="1751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8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8" name="Google Shape;9528;p51"/>
              <p:cNvSpPr/>
              <p:nvPr/>
            </p:nvSpPr>
            <p:spPr>
              <a:xfrm>
                <a:off x="1808" y="115460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29" name="Google Shape;9529;p51"/>
              <p:cNvSpPr/>
              <p:nvPr/>
            </p:nvSpPr>
            <p:spPr>
              <a:xfrm>
                <a:off x="396661" y="115460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7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0" name="Google Shape;9530;p51"/>
              <p:cNvSpPr/>
              <p:nvPr/>
            </p:nvSpPr>
            <p:spPr>
              <a:xfrm>
                <a:off x="396605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1" name="Google Shape;9531;p51"/>
              <p:cNvSpPr/>
              <p:nvPr/>
            </p:nvSpPr>
            <p:spPr>
              <a:xfrm>
                <a:off x="198699" y="135155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2" name="Google Shape;9532;p51"/>
              <p:cNvSpPr/>
              <p:nvPr/>
            </p:nvSpPr>
            <p:spPr>
              <a:xfrm>
                <a:off x="198756" y="135155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3" name="Google Shape;9533;p51"/>
              <p:cNvSpPr/>
              <p:nvPr/>
            </p:nvSpPr>
            <p:spPr>
              <a:xfrm>
                <a:off x="38753" y="59704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4" name="Google Shape;9534;p51"/>
              <p:cNvSpPr/>
              <p:nvPr/>
            </p:nvSpPr>
            <p:spPr>
              <a:xfrm>
                <a:off x="36838" y="59512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5" name="Google Shape;9535;p51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7" y="1038"/>
                    </a:cubicBezTo>
                    <a:cubicBezTo>
                      <a:pt x="1109" y="877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6" name="Google Shape;9536;p51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7" name="Google Shape;9537;p51"/>
              <p:cNvSpPr/>
              <p:nvPr/>
            </p:nvSpPr>
            <p:spPr>
              <a:xfrm>
                <a:off x="396379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5" y="1038"/>
                    </a:cubicBezTo>
                    <a:cubicBezTo>
                      <a:pt x="1108" y="877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8" name="Google Shape;9538;p51"/>
              <p:cNvSpPr/>
              <p:nvPr/>
            </p:nvSpPr>
            <p:spPr>
              <a:xfrm>
                <a:off x="396436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7"/>
                    </a:cubicBezTo>
                    <a:cubicBezTo>
                      <a:pt x="448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39" name="Google Shape;9539;p51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8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7" y="1195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5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0" name="Google Shape;9540;p51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7" y="1109"/>
                      <a:pt x="635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1" name="Google Shape;9541;p51"/>
              <p:cNvSpPr/>
              <p:nvPr/>
            </p:nvSpPr>
            <p:spPr>
              <a:xfrm>
                <a:off x="38359" y="202580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2" name="Google Shape;9542;p51"/>
              <p:cNvSpPr/>
              <p:nvPr/>
            </p:nvSpPr>
            <p:spPr>
              <a:xfrm>
                <a:off x="36331" y="200666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0"/>
                    </a:moveTo>
                    <a:lnTo>
                      <a:pt x="6995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3" name="Google Shape;9543;p51"/>
              <p:cNvSpPr/>
              <p:nvPr/>
            </p:nvSpPr>
            <p:spPr>
              <a:xfrm>
                <a:off x="1076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8" y="965"/>
                      <a:pt x="876" y="1108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4" name="Google Shape;9544;p51"/>
              <p:cNvSpPr/>
              <p:nvPr/>
            </p:nvSpPr>
            <p:spPr>
              <a:xfrm>
                <a:off x="1132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5"/>
                      <a:pt x="689" y="359"/>
                      <a:pt x="523" y="524"/>
                    </a:cubicBezTo>
                    <a:cubicBezTo>
                      <a:pt x="359" y="689"/>
                      <a:pt x="214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5" name="Google Shape;9545;p51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5"/>
                    </a:cubicBezTo>
                    <a:cubicBezTo>
                      <a:pt x="216" y="446"/>
                      <a:pt x="360" y="634"/>
                      <a:pt x="524" y="799"/>
                    </a:cubicBezTo>
                    <a:cubicBezTo>
                      <a:pt x="690" y="965"/>
                      <a:pt x="878" y="1108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6" name="Google Shape;9546;p51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10" y="446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7" name="Google Shape;9547;p51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60" y="634"/>
                      <a:pt x="523" y="800"/>
                    </a:cubicBezTo>
                    <a:cubicBezTo>
                      <a:pt x="690" y="965"/>
                      <a:pt x="877" y="1108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8" name="Google Shape;9548;p51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60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49" name="Google Shape;9549;p51"/>
              <p:cNvSpPr/>
              <p:nvPr/>
            </p:nvSpPr>
            <p:spPr>
              <a:xfrm>
                <a:off x="38471" y="2973996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3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0" name="Google Shape;9550;p51"/>
              <p:cNvSpPr/>
              <p:nvPr/>
            </p:nvSpPr>
            <p:spPr>
              <a:xfrm>
                <a:off x="36557" y="2972138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31" y="70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1" y="70"/>
                    </a:lnTo>
                    <a:close/>
                    <a:moveTo>
                      <a:pt x="3531" y="0"/>
                    </a:moveTo>
                    <a:lnTo>
                      <a:pt x="18" y="3515"/>
                    </a:lnTo>
                    <a:lnTo>
                      <a:pt x="1" y="3532"/>
                    </a:lnTo>
                    <a:lnTo>
                      <a:pt x="3515" y="7046"/>
                    </a:lnTo>
                    <a:lnTo>
                      <a:pt x="3531" y="7063"/>
                    </a:lnTo>
                    <a:lnTo>
                      <a:pt x="7045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1" name="Google Shape;9551;p51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2" name="Google Shape;9552;p51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3" name="Google Shape;9553;p51"/>
              <p:cNvSpPr/>
              <p:nvPr/>
            </p:nvSpPr>
            <p:spPr>
              <a:xfrm>
                <a:off x="395929" y="313371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29"/>
                      <a:pt x="129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4" name="Google Shape;9554;p51"/>
              <p:cNvSpPr/>
              <p:nvPr/>
            </p:nvSpPr>
            <p:spPr>
              <a:xfrm>
                <a:off x="396041" y="313371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7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5" name="Google Shape;9555;p51"/>
              <p:cNvSpPr/>
              <p:nvPr/>
            </p:nvSpPr>
            <p:spPr>
              <a:xfrm>
                <a:off x="198080" y="333066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8" y="1109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6" name="Google Shape;9556;p51"/>
              <p:cNvSpPr/>
              <p:nvPr/>
            </p:nvSpPr>
            <p:spPr>
              <a:xfrm>
                <a:off x="198136" y="333066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6" y="634"/>
                      <a:pt x="1110" y="447"/>
                      <a:pt x="1197" y="286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7" name="Google Shape;9557;p51"/>
              <p:cNvSpPr/>
              <p:nvPr/>
            </p:nvSpPr>
            <p:spPr>
              <a:xfrm>
                <a:off x="37965" y="25795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0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8" name="Google Shape;9558;p51"/>
              <p:cNvSpPr/>
              <p:nvPr/>
            </p:nvSpPr>
            <p:spPr>
              <a:xfrm>
                <a:off x="35993" y="2577677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6" y="7045"/>
                    </a:lnTo>
                    <a:lnTo>
                      <a:pt x="3532" y="7062"/>
                    </a:lnTo>
                    <a:lnTo>
                      <a:pt x="7047" y="3548"/>
                    </a:lnTo>
                    <a:lnTo>
                      <a:pt x="7064" y="3531"/>
                    </a:lnTo>
                    <a:lnTo>
                      <a:pt x="3548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59" name="Google Shape;9559;p51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8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5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0" name="Google Shape;9560;p51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6" y="215"/>
                      <a:pt x="688" y="359"/>
                      <a:pt x="523" y="524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1" name="Google Shape;9561;p51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2" name="Google Shape;9562;p51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7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3" name="Google Shape;9563;p51"/>
              <p:cNvSpPr/>
              <p:nvPr/>
            </p:nvSpPr>
            <p:spPr>
              <a:xfrm>
                <a:off x="197686" y="293620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9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4" name="Google Shape;9564;p51"/>
              <p:cNvSpPr/>
              <p:nvPr/>
            </p:nvSpPr>
            <p:spPr>
              <a:xfrm>
                <a:off x="197629" y="293620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1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5" name="Google Shape;9565;p51"/>
              <p:cNvSpPr/>
              <p:nvPr/>
            </p:nvSpPr>
            <p:spPr>
              <a:xfrm>
                <a:off x="37796" y="218169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6" name="Google Shape;9566;p51"/>
              <p:cNvSpPr/>
              <p:nvPr/>
            </p:nvSpPr>
            <p:spPr>
              <a:xfrm>
                <a:off x="35881" y="2179838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0" y="70"/>
                    </a:moveTo>
                    <a:lnTo>
                      <a:pt x="6993" y="3531"/>
                    </a:lnTo>
                    <a:lnTo>
                      <a:pt x="3530" y="6993"/>
                    </a:lnTo>
                    <a:lnTo>
                      <a:pt x="68" y="3531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0" y="7063"/>
                    </a:lnTo>
                    <a:lnTo>
                      <a:pt x="7045" y="3548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7" name="Google Shape;9567;p51"/>
              <p:cNvSpPr/>
              <p:nvPr/>
            </p:nvSpPr>
            <p:spPr>
              <a:xfrm>
                <a:off x="512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6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8" y="966"/>
                      <a:pt x="876" y="1110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8" name="Google Shape;9568;p51"/>
              <p:cNvSpPr/>
              <p:nvPr/>
            </p:nvSpPr>
            <p:spPr>
              <a:xfrm>
                <a:off x="569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10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69" name="Google Shape;9569;p51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0" name="Google Shape;9570;p51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1" name="Google Shape;9571;p51"/>
              <p:cNvSpPr/>
              <p:nvPr/>
            </p:nvSpPr>
            <p:spPr>
              <a:xfrm>
                <a:off x="197404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7" y="286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2" name="Google Shape;9572;p51"/>
              <p:cNvSpPr/>
              <p:nvPr/>
            </p:nvSpPr>
            <p:spPr>
              <a:xfrm>
                <a:off x="197460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3" name="Google Shape;9573;p51"/>
              <p:cNvSpPr/>
              <p:nvPr/>
            </p:nvSpPr>
            <p:spPr>
              <a:xfrm>
                <a:off x="37289" y="17872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4" name="Google Shape;9574;p51"/>
              <p:cNvSpPr/>
              <p:nvPr/>
            </p:nvSpPr>
            <p:spPr>
              <a:xfrm>
                <a:off x="35318" y="1785378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2" y="68"/>
                    </a:moveTo>
                    <a:lnTo>
                      <a:pt x="6993" y="3531"/>
                    </a:lnTo>
                    <a:lnTo>
                      <a:pt x="3532" y="6992"/>
                    </a:lnTo>
                    <a:lnTo>
                      <a:pt x="69" y="3531"/>
                    </a:lnTo>
                    <a:lnTo>
                      <a:pt x="3532" y="68"/>
                    </a:lnTo>
                    <a:close/>
                    <a:moveTo>
                      <a:pt x="3532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5" name="Google Shape;9575;p51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6" name="Google Shape;9576;p51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7" name="Google Shape;9577;p51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8" name="Google Shape;9578;p51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79" name="Google Shape;9579;p51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6" y="689"/>
                      <a:pt x="799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0" name="Google Shape;9580;p51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1" name="Google Shape;9581;p51"/>
              <p:cNvSpPr/>
              <p:nvPr/>
            </p:nvSpPr>
            <p:spPr>
              <a:xfrm>
                <a:off x="39710" y="4558652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5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2" name="Google Shape;9582;p51"/>
              <p:cNvSpPr/>
              <p:nvPr/>
            </p:nvSpPr>
            <p:spPr>
              <a:xfrm>
                <a:off x="37739" y="4556793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3" name="Google Shape;9583;p51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4" name="Google Shape;9584;p51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5" name="Google Shape;9585;p51"/>
              <p:cNvSpPr/>
              <p:nvPr/>
            </p:nvSpPr>
            <p:spPr>
              <a:xfrm>
                <a:off x="397224" y="4718373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6"/>
                      <a:pt x="877" y="1110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9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6" name="Google Shape;9586;p51"/>
              <p:cNvSpPr/>
              <p:nvPr/>
            </p:nvSpPr>
            <p:spPr>
              <a:xfrm>
                <a:off x="199319" y="491532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7" name="Google Shape;9587;p51"/>
              <p:cNvSpPr/>
              <p:nvPr/>
            </p:nvSpPr>
            <p:spPr>
              <a:xfrm>
                <a:off x="199319" y="491532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8" name="Google Shape;9588;p51"/>
              <p:cNvSpPr/>
              <p:nvPr/>
            </p:nvSpPr>
            <p:spPr>
              <a:xfrm>
                <a:off x="39147" y="4164192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3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89" name="Google Shape;9589;p51"/>
              <p:cNvSpPr/>
              <p:nvPr/>
            </p:nvSpPr>
            <p:spPr>
              <a:xfrm>
                <a:off x="37289" y="4162389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2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6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0" name="Google Shape;9590;p51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7" y="285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7"/>
                    </a:cubicBezTo>
                    <a:cubicBezTo>
                      <a:pt x="1108" y="876"/>
                      <a:pt x="965" y="689"/>
                      <a:pt x="800" y="523"/>
                    </a:cubicBezTo>
                    <a:cubicBezTo>
                      <a:pt x="634" y="359"/>
                      <a:pt x="446" y="214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1" name="Google Shape;9591;p51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7" y="128"/>
                    </a:cubicBezTo>
                    <a:cubicBezTo>
                      <a:pt x="877" y="214"/>
                      <a:pt x="689" y="359"/>
                      <a:pt x="523" y="523"/>
                    </a:cubicBezTo>
                    <a:cubicBezTo>
                      <a:pt x="359" y="689"/>
                      <a:pt x="215" y="877"/>
                      <a:pt x="127" y="1037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2" name="Google Shape;9592;p51"/>
              <p:cNvSpPr/>
              <p:nvPr/>
            </p:nvSpPr>
            <p:spPr>
              <a:xfrm>
                <a:off x="396717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7" y="1108"/>
                      <a:pt x="1038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6"/>
                      <a:pt x="966" y="689"/>
                      <a:pt x="799" y="523"/>
                    </a:cubicBezTo>
                    <a:cubicBezTo>
                      <a:pt x="634" y="359"/>
                      <a:pt x="447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3" name="Google Shape;9593;p51"/>
              <p:cNvSpPr/>
              <p:nvPr/>
            </p:nvSpPr>
            <p:spPr>
              <a:xfrm>
                <a:off x="396774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3" y="37"/>
                      <a:pt x="1038" y="128"/>
                    </a:cubicBezTo>
                    <a:cubicBezTo>
                      <a:pt x="878" y="214"/>
                      <a:pt x="689" y="359"/>
                      <a:pt x="524" y="523"/>
                    </a:cubicBezTo>
                    <a:cubicBezTo>
                      <a:pt x="359" y="689"/>
                      <a:pt x="215" y="877"/>
                      <a:pt x="128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4" name="Google Shape;9594;p51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30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5"/>
                      <a:pt x="965" y="689"/>
                      <a:pt x="799" y="522"/>
                    </a:cubicBezTo>
                    <a:cubicBezTo>
                      <a:pt x="634" y="359"/>
                      <a:pt x="446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5" name="Google Shape;9595;p51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4"/>
                      <a:pt x="689" y="359"/>
                      <a:pt x="523" y="522"/>
                    </a:cubicBezTo>
                    <a:cubicBezTo>
                      <a:pt x="358" y="689"/>
                      <a:pt x="214" y="876"/>
                      <a:pt x="127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6" name="Google Shape;9596;p51"/>
              <p:cNvSpPr/>
              <p:nvPr/>
            </p:nvSpPr>
            <p:spPr>
              <a:xfrm>
                <a:off x="38922" y="3766296"/>
                <a:ext cx="393997" cy="393997"/>
              </a:xfrm>
              <a:custGeom>
                <a:rect b="b" l="l" r="r" t="t"/>
                <a:pathLst>
                  <a:path extrusionOk="0" h="6996" w="6996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7" name="Google Shape;9597;p51"/>
              <p:cNvSpPr/>
              <p:nvPr/>
            </p:nvSpPr>
            <p:spPr>
              <a:xfrm>
                <a:off x="37007" y="3764494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0" y="69"/>
                    </a:moveTo>
                    <a:lnTo>
                      <a:pt x="6993" y="3532"/>
                    </a:lnTo>
                    <a:lnTo>
                      <a:pt x="3530" y="6993"/>
                    </a:lnTo>
                    <a:lnTo>
                      <a:pt x="69" y="3532"/>
                    </a:lnTo>
                    <a:lnTo>
                      <a:pt x="3530" y="69"/>
                    </a:lnTo>
                    <a:close/>
                    <a:moveTo>
                      <a:pt x="3530" y="0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5"/>
                    </a:lnTo>
                    <a:lnTo>
                      <a:pt x="3530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7" y="16"/>
                    </a:lnTo>
                    <a:lnTo>
                      <a:pt x="35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8" name="Google Shape;9598;p51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599" name="Google Shape;9599;p51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0" name="Google Shape;9600;p51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1" name="Google Shape;9601;p51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2" name="Google Shape;9602;p51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6"/>
                      <a:pt x="876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3" name="Google Shape;9603;p51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8" y="1109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4" name="Google Shape;9604;p51"/>
              <p:cNvSpPr/>
              <p:nvPr/>
            </p:nvSpPr>
            <p:spPr>
              <a:xfrm>
                <a:off x="38415" y="3371892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5" name="Google Shape;9605;p51"/>
              <p:cNvSpPr/>
              <p:nvPr/>
            </p:nvSpPr>
            <p:spPr>
              <a:xfrm>
                <a:off x="36500" y="3369977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3"/>
                    </a:lnTo>
                    <a:lnTo>
                      <a:pt x="7046" y="3547"/>
                    </a:lnTo>
                    <a:lnTo>
                      <a:pt x="7063" y="3530"/>
                    </a:lnTo>
                    <a:lnTo>
                      <a:pt x="3549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6" name="Google Shape;9606;p51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8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7" name="Google Shape;9607;p51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8"/>
                      <a:pt x="634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8" name="Google Shape;9608;p51"/>
              <p:cNvSpPr/>
              <p:nvPr/>
            </p:nvSpPr>
            <p:spPr>
              <a:xfrm>
                <a:off x="395929" y="3531557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30"/>
                      <a:pt x="129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4"/>
                      <a:pt x="878" y="1108"/>
                      <a:pt x="1039" y="1196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09" name="Google Shape;9609;p51"/>
              <p:cNvSpPr/>
              <p:nvPr/>
            </p:nvSpPr>
            <p:spPr>
              <a:xfrm>
                <a:off x="396041" y="353155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8"/>
                      <a:pt x="635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0" name="Google Shape;9610;p51"/>
              <p:cNvSpPr/>
              <p:nvPr/>
            </p:nvSpPr>
            <p:spPr>
              <a:xfrm>
                <a:off x="198080" y="372850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8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6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1" name="Google Shape;9611;p51"/>
              <p:cNvSpPr/>
              <p:nvPr/>
            </p:nvSpPr>
            <p:spPr>
              <a:xfrm>
                <a:off x="198136" y="372850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5"/>
                    </a:cubicBezTo>
                    <a:cubicBezTo>
                      <a:pt x="448" y="1108"/>
                      <a:pt x="634" y="965"/>
                      <a:pt x="801" y="799"/>
                    </a:cubicBezTo>
                    <a:cubicBezTo>
                      <a:pt x="966" y="634"/>
                      <a:pt x="1110" y="447"/>
                      <a:pt x="1197" y="285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2" name="Google Shape;9612;p51"/>
              <p:cNvSpPr/>
              <p:nvPr/>
            </p:nvSpPr>
            <p:spPr>
              <a:xfrm>
                <a:off x="235081" y="1188731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3" name="Google Shape;9613;p51"/>
              <p:cNvSpPr/>
              <p:nvPr/>
            </p:nvSpPr>
            <p:spPr>
              <a:xfrm>
                <a:off x="233110" y="1186760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3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4" name="Google Shape;9614;p51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5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5" name="Google Shape;9615;p51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4" y="635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6" name="Google Shape;9616;p51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6"/>
                      <a:pt x="878" y="1110"/>
                      <a:pt x="1038" y="1197"/>
                    </a:cubicBezTo>
                    <a:cubicBezTo>
                      <a:pt x="1195" y="1287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7" name="Google Shape;9617;p51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8" name="Google Shape;9618;p51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19" name="Google Shape;9619;p51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0" name="Google Shape;9620;p51"/>
              <p:cNvSpPr/>
              <p:nvPr/>
            </p:nvSpPr>
            <p:spPr>
              <a:xfrm>
                <a:off x="234575" y="794215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1" name="Google Shape;9621;p51"/>
              <p:cNvSpPr/>
              <p:nvPr/>
            </p:nvSpPr>
            <p:spPr>
              <a:xfrm>
                <a:off x="232603" y="79235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3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2" name="Google Shape;9622;p51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9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7" y="1038"/>
                    </a:cubicBezTo>
                    <a:cubicBezTo>
                      <a:pt x="1109" y="876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3" name="Google Shape;9623;p51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6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4" name="Google Shape;9624;p51"/>
              <p:cNvSpPr/>
              <p:nvPr/>
            </p:nvSpPr>
            <p:spPr>
              <a:xfrm>
                <a:off x="592145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6"/>
                    </a:cubicBezTo>
                    <a:cubicBezTo>
                      <a:pt x="214" y="447"/>
                      <a:pt x="358" y="634"/>
                      <a:pt x="523" y="800"/>
                    </a:cubicBezTo>
                    <a:cubicBezTo>
                      <a:pt x="689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6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5" name="Google Shape;9625;p51"/>
              <p:cNvSpPr/>
              <p:nvPr/>
            </p:nvSpPr>
            <p:spPr>
              <a:xfrm>
                <a:off x="592201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6" name="Google Shape;9626;p51"/>
              <p:cNvSpPr/>
              <p:nvPr/>
            </p:nvSpPr>
            <p:spPr>
              <a:xfrm>
                <a:off x="394239" y="115082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5"/>
                      <a:pt x="1196" y="1039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7" name="Google Shape;9627;p51"/>
              <p:cNvSpPr/>
              <p:nvPr/>
            </p:nvSpPr>
            <p:spPr>
              <a:xfrm>
                <a:off x="394352" y="115082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8" name="Google Shape;9628;p51"/>
              <p:cNvSpPr/>
              <p:nvPr/>
            </p:nvSpPr>
            <p:spPr>
              <a:xfrm>
                <a:off x="234349" y="396375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29" name="Google Shape;9629;p51"/>
              <p:cNvSpPr/>
              <p:nvPr/>
            </p:nvSpPr>
            <p:spPr>
              <a:xfrm>
                <a:off x="232378" y="394404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1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2" y="71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0" name="Google Shape;9630;p51"/>
              <p:cNvSpPr/>
              <p:nvPr/>
            </p:nvSpPr>
            <p:spPr>
              <a:xfrm>
                <a:off x="197122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7"/>
                      <a:pt x="358" y="635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8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1" name="Google Shape;9631;p51"/>
              <p:cNvSpPr/>
              <p:nvPr/>
            </p:nvSpPr>
            <p:spPr>
              <a:xfrm>
                <a:off x="197066" y="55609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2" name="Google Shape;9632;p51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5"/>
                      <a:pt x="524" y="800"/>
                    </a:cubicBezTo>
                    <a:cubicBezTo>
                      <a:pt x="689" y="965"/>
                      <a:pt x="876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6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3" name="Google Shape;9633;p51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7" y="1109"/>
                      <a:pt x="634" y="966"/>
                      <a:pt x="799" y="800"/>
                    </a:cubicBezTo>
                    <a:cubicBezTo>
                      <a:pt x="964" y="635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4" name="Google Shape;9634;p51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5"/>
                      <a:pt x="523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8"/>
                    </a:cubicBezTo>
                    <a:cubicBezTo>
                      <a:pt x="1109" y="877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5" name="Google Shape;9635;p51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6" name="Google Shape;9636;p51"/>
              <p:cNvSpPr/>
              <p:nvPr/>
            </p:nvSpPr>
            <p:spPr>
              <a:xfrm>
                <a:off x="233842" y="197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0" y="3497"/>
                    </a:lnTo>
                    <a:lnTo>
                      <a:pt x="3498" y="6995"/>
                    </a:lnTo>
                    <a:lnTo>
                      <a:pt x="6995" y="3497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7" name="Google Shape;9637;p51"/>
              <p:cNvSpPr/>
              <p:nvPr/>
            </p:nvSpPr>
            <p:spPr>
              <a:xfrm>
                <a:off x="231928" y="0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8" name="Google Shape;9638;p51"/>
              <p:cNvSpPr/>
              <p:nvPr/>
            </p:nvSpPr>
            <p:spPr>
              <a:xfrm>
                <a:off x="196616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8" y="287"/>
                    </a:cubicBezTo>
                    <a:cubicBezTo>
                      <a:pt x="214" y="447"/>
                      <a:pt x="359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39" name="Google Shape;9639;p51"/>
              <p:cNvSpPr/>
              <p:nvPr/>
            </p:nvSpPr>
            <p:spPr>
              <a:xfrm>
                <a:off x="196672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0" name="Google Shape;9640;p51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1" name="Google Shape;9641;p51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2" name="Google Shape;9642;p51"/>
              <p:cNvSpPr/>
              <p:nvPr/>
            </p:nvSpPr>
            <p:spPr>
              <a:xfrm>
                <a:off x="393507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3" name="Google Shape;9643;p51"/>
              <p:cNvSpPr/>
              <p:nvPr/>
            </p:nvSpPr>
            <p:spPr>
              <a:xfrm>
                <a:off x="393563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4" name="Google Shape;9644;p51"/>
              <p:cNvSpPr/>
              <p:nvPr/>
            </p:nvSpPr>
            <p:spPr>
              <a:xfrm>
                <a:off x="234011" y="2773274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4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5" name="Google Shape;9645;p51"/>
              <p:cNvSpPr/>
              <p:nvPr/>
            </p:nvSpPr>
            <p:spPr>
              <a:xfrm>
                <a:off x="232153" y="2771472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29" y="70"/>
                    </a:moveTo>
                    <a:lnTo>
                      <a:pt x="6991" y="3531"/>
                    </a:lnTo>
                    <a:lnTo>
                      <a:pt x="3529" y="6993"/>
                    </a:lnTo>
                    <a:lnTo>
                      <a:pt x="67" y="3531"/>
                    </a:lnTo>
                    <a:lnTo>
                      <a:pt x="3529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4" y="3548"/>
                    </a:lnTo>
                    <a:lnTo>
                      <a:pt x="7062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6" name="Google Shape;9646;p51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7" name="Google Shape;9647;p51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8" name="Google Shape;9648;p51"/>
              <p:cNvSpPr/>
              <p:nvPr/>
            </p:nvSpPr>
            <p:spPr>
              <a:xfrm>
                <a:off x="591525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6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49" name="Google Shape;9649;p51"/>
              <p:cNvSpPr/>
              <p:nvPr/>
            </p:nvSpPr>
            <p:spPr>
              <a:xfrm>
                <a:off x="591581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0" name="Google Shape;9650;p51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1" name="Google Shape;9651;p51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2" name="Google Shape;9652;p51"/>
              <p:cNvSpPr/>
              <p:nvPr/>
            </p:nvSpPr>
            <p:spPr>
              <a:xfrm>
                <a:off x="233561" y="2378927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3" name="Google Shape;9653;p51"/>
              <p:cNvSpPr/>
              <p:nvPr/>
            </p:nvSpPr>
            <p:spPr>
              <a:xfrm>
                <a:off x="231590" y="2377012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4" name="Google Shape;9654;p51"/>
              <p:cNvSpPr/>
              <p:nvPr/>
            </p:nvSpPr>
            <p:spPr>
              <a:xfrm>
                <a:off x="196278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5" name="Google Shape;9655;p51"/>
              <p:cNvSpPr/>
              <p:nvPr/>
            </p:nvSpPr>
            <p:spPr>
              <a:xfrm>
                <a:off x="196334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6" name="Google Shape;9656;p51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7" name="Google Shape;9657;p51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8" name="Google Shape;9658;p51"/>
              <p:cNvSpPr/>
              <p:nvPr/>
            </p:nvSpPr>
            <p:spPr>
              <a:xfrm>
                <a:off x="393169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7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59" name="Google Shape;9659;p51"/>
              <p:cNvSpPr/>
              <p:nvPr/>
            </p:nvSpPr>
            <p:spPr>
              <a:xfrm>
                <a:off x="393225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0" name="Google Shape;9660;p51"/>
              <p:cNvSpPr/>
              <p:nvPr/>
            </p:nvSpPr>
            <p:spPr>
              <a:xfrm>
                <a:off x="233279" y="1981031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1" name="Google Shape;9661;p51"/>
              <p:cNvSpPr/>
              <p:nvPr/>
            </p:nvSpPr>
            <p:spPr>
              <a:xfrm>
                <a:off x="231421" y="1979172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29" y="69"/>
                    </a:moveTo>
                    <a:lnTo>
                      <a:pt x="6991" y="3531"/>
                    </a:lnTo>
                    <a:lnTo>
                      <a:pt x="3529" y="6992"/>
                    </a:lnTo>
                    <a:lnTo>
                      <a:pt x="67" y="3531"/>
                    </a:lnTo>
                    <a:lnTo>
                      <a:pt x="3529" y="69"/>
                    </a:lnTo>
                    <a:close/>
                    <a:moveTo>
                      <a:pt x="3531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1" y="7062"/>
                    </a:lnTo>
                    <a:lnTo>
                      <a:pt x="7045" y="3547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2" name="Google Shape;9662;p51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0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9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3" name="Google Shape;9663;p51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4" name="Google Shape;9664;p51"/>
              <p:cNvSpPr/>
              <p:nvPr/>
            </p:nvSpPr>
            <p:spPr>
              <a:xfrm>
                <a:off x="590793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5" name="Google Shape;9665;p51"/>
              <p:cNvSpPr/>
              <p:nvPr/>
            </p:nvSpPr>
            <p:spPr>
              <a:xfrm>
                <a:off x="590849" y="214069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8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6" name="Google Shape;9666;p51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30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7" name="Google Shape;9667;p51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8" name="Google Shape;9668;p51"/>
              <p:cNvSpPr/>
              <p:nvPr/>
            </p:nvSpPr>
            <p:spPr>
              <a:xfrm>
                <a:off x="232772" y="1586571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1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69" name="Google Shape;9669;p51"/>
              <p:cNvSpPr/>
              <p:nvPr/>
            </p:nvSpPr>
            <p:spPr>
              <a:xfrm>
                <a:off x="230801" y="1584712"/>
                <a:ext cx="397883" cy="397771"/>
              </a:xfrm>
              <a:custGeom>
                <a:rect b="b" l="l" r="r" t="t"/>
                <a:pathLst>
                  <a:path extrusionOk="0" h="7063" w="7065">
                    <a:moveTo>
                      <a:pt x="3533" y="70"/>
                    </a:moveTo>
                    <a:lnTo>
                      <a:pt x="6994" y="3531"/>
                    </a:lnTo>
                    <a:lnTo>
                      <a:pt x="3533" y="6993"/>
                    </a:lnTo>
                    <a:lnTo>
                      <a:pt x="70" y="3531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16" y="7045"/>
                    </a:lnTo>
                    <a:lnTo>
                      <a:pt x="3533" y="7063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0" name="Google Shape;9670;p51"/>
              <p:cNvSpPr/>
              <p:nvPr/>
            </p:nvSpPr>
            <p:spPr>
              <a:xfrm>
                <a:off x="195489" y="174629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3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1" name="Google Shape;9671;p51"/>
              <p:cNvSpPr/>
              <p:nvPr/>
            </p:nvSpPr>
            <p:spPr>
              <a:xfrm>
                <a:off x="195545" y="174629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4" y="36"/>
                      <a:pt x="1038" y="128"/>
                    </a:cubicBezTo>
                    <a:cubicBezTo>
                      <a:pt x="878" y="215"/>
                      <a:pt x="690" y="359"/>
                      <a:pt x="524" y="523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4"/>
                      <a:pt x="1109" y="446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2" name="Google Shape;9672;p51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3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3" name="Google Shape;9673;p51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89" y="359"/>
                      <a:pt x="523" y="523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4" name="Google Shape;9674;p51"/>
              <p:cNvSpPr/>
              <p:nvPr/>
            </p:nvSpPr>
            <p:spPr>
              <a:xfrm>
                <a:off x="392437" y="1943184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5" name="Google Shape;9675;p51"/>
              <p:cNvSpPr/>
              <p:nvPr/>
            </p:nvSpPr>
            <p:spPr>
              <a:xfrm>
                <a:off x="392493" y="194318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6" name="Google Shape;9676;p51"/>
              <p:cNvSpPr/>
              <p:nvPr/>
            </p:nvSpPr>
            <p:spPr>
              <a:xfrm>
                <a:off x="235250" y="4357986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3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7" name="Google Shape;9677;p51"/>
              <p:cNvSpPr/>
              <p:nvPr/>
            </p:nvSpPr>
            <p:spPr>
              <a:xfrm>
                <a:off x="233223" y="4356128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70"/>
                    </a:moveTo>
                    <a:lnTo>
                      <a:pt x="6993" y="3532"/>
                    </a:lnTo>
                    <a:lnTo>
                      <a:pt x="3532" y="6993"/>
                    </a:lnTo>
                    <a:lnTo>
                      <a:pt x="70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8" y="3515"/>
                    </a:lnTo>
                    <a:lnTo>
                      <a:pt x="0" y="3532"/>
                    </a:lnTo>
                    <a:lnTo>
                      <a:pt x="3515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3" y="3532"/>
                    </a:lnTo>
                    <a:lnTo>
                      <a:pt x="3548" y="17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8" name="Google Shape;9678;p51"/>
              <p:cNvSpPr/>
              <p:nvPr/>
            </p:nvSpPr>
            <p:spPr>
              <a:xfrm>
                <a:off x="197855" y="451770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0"/>
                    </a:moveTo>
                    <a:cubicBezTo>
                      <a:pt x="1" y="1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4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79" name="Google Shape;9679;p51"/>
              <p:cNvSpPr/>
              <p:nvPr/>
            </p:nvSpPr>
            <p:spPr>
              <a:xfrm>
                <a:off x="197967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3" y="36"/>
                      <a:pt x="1038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9" y="690"/>
                      <a:pt x="215" y="877"/>
                      <a:pt x="127" y="1038"/>
                    </a:cubicBezTo>
                    <a:cubicBezTo>
                      <a:pt x="36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0" name="Google Shape;9680;p51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4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1" name="Google Shape;9681;p51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2" name="Google Shape;9682;p51"/>
              <p:cNvSpPr/>
              <p:nvPr/>
            </p:nvSpPr>
            <p:spPr>
              <a:xfrm>
                <a:off x="394802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3" name="Google Shape;9683;p51"/>
              <p:cNvSpPr/>
              <p:nvPr/>
            </p:nvSpPr>
            <p:spPr>
              <a:xfrm>
                <a:off x="397228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4" name="Google Shape;9684;p51"/>
              <p:cNvSpPr/>
              <p:nvPr/>
            </p:nvSpPr>
            <p:spPr>
              <a:xfrm>
                <a:off x="234687" y="396352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5" name="Google Shape;9685;p51"/>
              <p:cNvSpPr/>
              <p:nvPr/>
            </p:nvSpPr>
            <p:spPr>
              <a:xfrm>
                <a:off x="232772" y="3961611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0" y="70"/>
                    </a:moveTo>
                    <a:lnTo>
                      <a:pt x="6993" y="3532"/>
                    </a:lnTo>
                    <a:lnTo>
                      <a:pt x="3530" y="6994"/>
                    </a:lnTo>
                    <a:lnTo>
                      <a:pt x="69" y="3532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6" y="3548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6" name="Google Shape;9686;p51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1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8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5" y="127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7" name="Google Shape;9687;p51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7"/>
                    </a:cubicBezTo>
                    <a:cubicBezTo>
                      <a:pt x="877" y="215"/>
                      <a:pt x="690" y="359"/>
                      <a:pt x="524" y="523"/>
                    </a:cubicBezTo>
                    <a:cubicBezTo>
                      <a:pt x="360" y="690"/>
                      <a:pt x="216" y="877"/>
                      <a:pt x="128" y="1038"/>
                    </a:cubicBezTo>
                    <a:cubicBezTo>
                      <a:pt x="37" y="1195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8" name="Google Shape;9688;p51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1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8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6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89" name="Google Shape;9689;p51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8" y="215"/>
                      <a:pt x="689" y="359"/>
                      <a:pt x="524" y="523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0" name="Google Shape;9690;p51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30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6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7"/>
                    </a:cubicBezTo>
                    <a:cubicBezTo>
                      <a:pt x="1108" y="876"/>
                      <a:pt x="966" y="690"/>
                      <a:pt x="799" y="523"/>
                    </a:cubicBezTo>
                    <a:cubicBezTo>
                      <a:pt x="634" y="358"/>
                      <a:pt x="447" y="214"/>
                      <a:pt x="285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1" name="Google Shape;9691;p51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6" y="214"/>
                      <a:pt x="689" y="358"/>
                      <a:pt x="524" y="523"/>
                    </a:cubicBezTo>
                    <a:cubicBezTo>
                      <a:pt x="359" y="690"/>
                      <a:pt x="215" y="877"/>
                      <a:pt x="128" y="1037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5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2" name="Google Shape;9692;p51"/>
              <p:cNvSpPr/>
              <p:nvPr/>
            </p:nvSpPr>
            <p:spPr>
              <a:xfrm>
                <a:off x="234462" y="356563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1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3" name="Google Shape;9693;p51"/>
              <p:cNvSpPr/>
              <p:nvPr/>
            </p:nvSpPr>
            <p:spPr>
              <a:xfrm>
                <a:off x="232491" y="3563828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1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5" y="7045"/>
                    </a:lnTo>
                    <a:lnTo>
                      <a:pt x="3532" y="7063"/>
                    </a:lnTo>
                    <a:lnTo>
                      <a:pt x="7046" y="3549"/>
                    </a:lnTo>
                    <a:lnTo>
                      <a:pt x="7063" y="3532"/>
                    </a:lnTo>
                    <a:lnTo>
                      <a:pt x="3549" y="18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4" name="Google Shape;9694;p51"/>
              <p:cNvSpPr/>
              <p:nvPr/>
            </p:nvSpPr>
            <p:spPr>
              <a:xfrm>
                <a:off x="197179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5" name="Google Shape;9695;p51"/>
              <p:cNvSpPr/>
              <p:nvPr/>
            </p:nvSpPr>
            <p:spPr>
              <a:xfrm>
                <a:off x="197235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6" name="Google Shape;9696;p51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7" name="Google Shape;9697;p51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7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8" name="Google Shape;9698;p51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699" name="Google Shape;9699;p51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0" name="Google Shape;9700;p51"/>
              <p:cNvSpPr/>
              <p:nvPr/>
            </p:nvSpPr>
            <p:spPr>
              <a:xfrm>
                <a:off x="233955" y="317117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1" y="3498"/>
                    </a:lnTo>
                    <a:lnTo>
                      <a:pt x="3498" y="6994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1" name="Google Shape;9701;p51"/>
              <p:cNvSpPr/>
              <p:nvPr/>
            </p:nvSpPr>
            <p:spPr>
              <a:xfrm>
                <a:off x="232040" y="3169311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1" y="69"/>
                    </a:moveTo>
                    <a:lnTo>
                      <a:pt x="6993" y="3532"/>
                    </a:lnTo>
                    <a:lnTo>
                      <a:pt x="3531" y="6993"/>
                    </a:lnTo>
                    <a:lnTo>
                      <a:pt x="69" y="3532"/>
                    </a:lnTo>
                    <a:lnTo>
                      <a:pt x="3531" y="69"/>
                    </a:lnTo>
                    <a:close/>
                    <a:moveTo>
                      <a:pt x="3531" y="0"/>
                    </a:moveTo>
                    <a:lnTo>
                      <a:pt x="18" y="3514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2"/>
                    </a:lnTo>
                    <a:lnTo>
                      <a:pt x="7045" y="3547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2" name="Google Shape;9702;p51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3" name="Google Shape;9703;p51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4" name="Google Shape;9704;p51"/>
              <p:cNvSpPr/>
              <p:nvPr/>
            </p:nvSpPr>
            <p:spPr>
              <a:xfrm>
                <a:off x="591525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5" name="Google Shape;9705;p51"/>
              <p:cNvSpPr/>
              <p:nvPr/>
            </p:nvSpPr>
            <p:spPr>
              <a:xfrm>
                <a:off x="591581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6" name="Google Shape;9706;p51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9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7" name="Google Shape;9707;p51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30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8" name="Google Shape;9708;p51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09" name="Google Shape;9709;p51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0" name="Google Shape;9710;p51"/>
              <p:cNvSpPr/>
              <p:nvPr/>
            </p:nvSpPr>
            <p:spPr>
              <a:xfrm>
                <a:off x="395527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1" name="Google Shape;9711;p51"/>
              <p:cNvSpPr/>
              <p:nvPr/>
            </p:nvSpPr>
            <p:spPr>
              <a:xfrm>
                <a:off x="395640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2" name="Google Shape;9712;p51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3" name="Google Shape;9713;p51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4" name="Google Shape;9714;p51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715" name="Google Shape;9715;p51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716" name="Google Shape;9716;p51"/>
            <p:cNvSpPr/>
            <p:nvPr/>
          </p:nvSpPr>
          <p:spPr>
            <a:xfrm flipH="1" rot="10800000">
              <a:off x="-161625" y="177655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717" name="Google Shape;9717;p51"/>
          <p:cNvCxnSpPr/>
          <p:nvPr/>
        </p:nvCxnSpPr>
        <p:spPr>
          <a:xfrm>
            <a:off x="4415550" y="4599888"/>
            <a:ext cx="0" cy="5472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1_1">
    <p:spTree>
      <p:nvGrpSpPr>
        <p:cNvPr id="9718" name="Shape 9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9" name="Google Shape;9719;p5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9720" name="Google Shape;9720;p52"/>
          <p:cNvGrpSpPr/>
          <p:nvPr/>
        </p:nvGrpSpPr>
        <p:grpSpPr>
          <a:xfrm>
            <a:off x="-225050" y="4656095"/>
            <a:ext cx="9613563" cy="874848"/>
            <a:chOff x="-225050" y="4656095"/>
            <a:chExt cx="9613563" cy="874848"/>
          </a:xfrm>
        </p:grpSpPr>
        <p:sp>
          <p:nvSpPr>
            <p:cNvPr id="9721" name="Google Shape;9721;p52"/>
            <p:cNvSpPr/>
            <p:nvPr/>
          </p:nvSpPr>
          <p:spPr>
            <a:xfrm rot="-5400000">
              <a:off x="4581604" y="5113575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2" name="Google Shape;9722;p52"/>
            <p:cNvSpPr/>
            <p:nvPr/>
          </p:nvSpPr>
          <p:spPr>
            <a:xfrm rot="-5400000">
              <a:off x="4162485" y="5111107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3" name="Google Shape;9723;p52"/>
            <p:cNvSpPr/>
            <p:nvPr/>
          </p:nvSpPr>
          <p:spPr>
            <a:xfrm rot="-5400000">
              <a:off x="5625895" y="4902896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4" name="Google Shape;9724;p52"/>
            <p:cNvSpPr/>
            <p:nvPr/>
          </p:nvSpPr>
          <p:spPr>
            <a:xfrm rot="-5400000">
              <a:off x="5623904" y="4900846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5" name="Google Shape;9725;p52"/>
            <p:cNvSpPr/>
            <p:nvPr/>
          </p:nvSpPr>
          <p:spPr>
            <a:xfrm rot="-5400000">
              <a:off x="5794376" y="527934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6" name="Google Shape;9726;p52"/>
            <p:cNvSpPr/>
            <p:nvPr/>
          </p:nvSpPr>
          <p:spPr>
            <a:xfrm rot="-5400000">
              <a:off x="5794376" y="527934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7" name="Google Shape;9727;p52"/>
            <p:cNvSpPr/>
            <p:nvPr/>
          </p:nvSpPr>
          <p:spPr>
            <a:xfrm rot="-5400000">
              <a:off x="5794376" y="486267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8" name="Google Shape;9728;p52"/>
            <p:cNvSpPr/>
            <p:nvPr/>
          </p:nvSpPr>
          <p:spPr>
            <a:xfrm rot="-5400000">
              <a:off x="5794347" y="486258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9" name="Google Shape;9729;p52"/>
            <p:cNvSpPr/>
            <p:nvPr/>
          </p:nvSpPr>
          <p:spPr>
            <a:xfrm rot="-5400000">
              <a:off x="6002206" y="507145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0" name="Google Shape;9730;p52"/>
            <p:cNvSpPr/>
            <p:nvPr/>
          </p:nvSpPr>
          <p:spPr>
            <a:xfrm rot="-5400000">
              <a:off x="6002206" y="507145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1" name="Google Shape;9731;p52"/>
            <p:cNvSpPr/>
            <p:nvPr/>
          </p:nvSpPr>
          <p:spPr>
            <a:xfrm rot="-5400000">
              <a:off x="5209523" y="4903431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2" name="Google Shape;9732;p52"/>
            <p:cNvSpPr/>
            <p:nvPr/>
          </p:nvSpPr>
          <p:spPr>
            <a:xfrm rot="-5400000">
              <a:off x="5207531" y="4901381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3" name="Google Shape;9733;p52"/>
            <p:cNvSpPr/>
            <p:nvPr/>
          </p:nvSpPr>
          <p:spPr>
            <a:xfrm rot="-5400000">
              <a:off x="5378093" y="527985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4" name="Google Shape;9734;p52"/>
            <p:cNvSpPr/>
            <p:nvPr/>
          </p:nvSpPr>
          <p:spPr>
            <a:xfrm rot="-5400000">
              <a:off x="5378063" y="527976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5" name="Google Shape;9735;p52"/>
            <p:cNvSpPr/>
            <p:nvPr/>
          </p:nvSpPr>
          <p:spPr>
            <a:xfrm rot="-5400000">
              <a:off x="5378122" y="4863092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6" name="Google Shape;9736;p52"/>
            <p:cNvSpPr/>
            <p:nvPr/>
          </p:nvSpPr>
          <p:spPr>
            <a:xfrm rot="-5400000">
              <a:off x="5378093" y="48631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7" name="Google Shape;9737;p52"/>
            <p:cNvSpPr/>
            <p:nvPr/>
          </p:nvSpPr>
          <p:spPr>
            <a:xfrm rot="-5400000">
              <a:off x="5585952" y="507205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8" name="Google Shape;9738;p52"/>
            <p:cNvSpPr/>
            <p:nvPr/>
          </p:nvSpPr>
          <p:spPr>
            <a:xfrm rot="-5400000">
              <a:off x="5585922" y="50719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9" name="Google Shape;9739;p52"/>
            <p:cNvSpPr/>
            <p:nvPr/>
          </p:nvSpPr>
          <p:spPr>
            <a:xfrm rot="-5400000">
              <a:off x="4789643" y="490372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0" name="Google Shape;9740;p52"/>
            <p:cNvSpPr/>
            <p:nvPr/>
          </p:nvSpPr>
          <p:spPr>
            <a:xfrm rot="-5400000">
              <a:off x="4787622" y="4901648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1" name="Google Shape;9741;p52"/>
            <p:cNvSpPr/>
            <p:nvPr/>
          </p:nvSpPr>
          <p:spPr>
            <a:xfrm rot="-5400000">
              <a:off x="4958213" y="5280028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2" name="Google Shape;9742;p52"/>
            <p:cNvSpPr/>
            <p:nvPr/>
          </p:nvSpPr>
          <p:spPr>
            <a:xfrm rot="-5400000">
              <a:off x="4958213" y="5280028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3" name="Google Shape;9743;p52"/>
            <p:cNvSpPr/>
            <p:nvPr/>
          </p:nvSpPr>
          <p:spPr>
            <a:xfrm rot="-5400000">
              <a:off x="4958272" y="486336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4" name="Google Shape;9744;p52"/>
            <p:cNvSpPr/>
            <p:nvPr/>
          </p:nvSpPr>
          <p:spPr>
            <a:xfrm rot="-5400000">
              <a:off x="4958272" y="486330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5" name="Google Shape;9745;p52"/>
            <p:cNvSpPr/>
            <p:nvPr/>
          </p:nvSpPr>
          <p:spPr>
            <a:xfrm rot="-5400000">
              <a:off x="5166072" y="507222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6" name="Google Shape;9746;p52"/>
            <p:cNvSpPr/>
            <p:nvPr/>
          </p:nvSpPr>
          <p:spPr>
            <a:xfrm rot="-5400000">
              <a:off x="5166072" y="507222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7" name="Google Shape;9747;p52"/>
            <p:cNvSpPr/>
            <p:nvPr/>
          </p:nvSpPr>
          <p:spPr>
            <a:xfrm rot="-5400000">
              <a:off x="4373359" y="490417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8" name="Google Shape;9748;p52"/>
            <p:cNvSpPr/>
            <p:nvPr/>
          </p:nvSpPr>
          <p:spPr>
            <a:xfrm rot="-5400000">
              <a:off x="4371338" y="4902153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9" name="Google Shape;9749;p52"/>
            <p:cNvSpPr/>
            <p:nvPr/>
          </p:nvSpPr>
          <p:spPr>
            <a:xfrm rot="-5400000">
              <a:off x="4541900" y="528062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0" name="Google Shape;9750;p52"/>
            <p:cNvSpPr/>
            <p:nvPr/>
          </p:nvSpPr>
          <p:spPr>
            <a:xfrm rot="-5400000">
              <a:off x="4541900" y="528056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1" name="Google Shape;9751;p52"/>
            <p:cNvSpPr/>
            <p:nvPr/>
          </p:nvSpPr>
          <p:spPr>
            <a:xfrm rot="-5400000">
              <a:off x="4541870" y="48639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2" name="Google Shape;9752;p52"/>
            <p:cNvSpPr/>
            <p:nvPr/>
          </p:nvSpPr>
          <p:spPr>
            <a:xfrm rot="-5400000">
              <a:off x="4541870" y="48639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3" name="Google Shape;9753;p52"/>
            <p:cNvSpPr/>
            <p:nvPr/>
          </p:nvSpPr>
          <p:spPr>
            <a:xfrm rot="-5400000">
              <a:off x="4749700" y="50727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4" name="Google Shape;9754;p52"/>
            <p:cNvSpPr/>
            <p:nvPr/>
          </p:nvSpPr>
          <p:spPr>
            <a:xfrm rot="-5400000">
              <a:off x="4749700" y="50727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5" name="Google Shape;9755;p52"/>
            <p:cNvSpPr/>
            <p:nvPr/>
          </p:nvSpPr>
          <p:spPr>
            <a:xfrm rot="-5400000">
              <a:off x="7298282" y="4904085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6" name="Google Shape;9756;p52"/>
            <p:cNvSpPr/>
            <p:nvPr/>
          </p:nvSpPr>
          <p:spPr>
            <a:xfrm rot="-5400000">
              <a:off x="7296380" y="4902005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7" name="Google Shape;9757;p52"/>
            <p:cNvSpPr/>
            <p:nvPr/>
          </p:nvSpPr>
          <p:spPr>
            <a:xfrm rot="-5400000">
              <a:off x="7466881" y="52804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8" name="Google Shape;9758;p52"/>
            <p:cNvSpPr/>
            <p:nvPr/>
          </p:nvSpPr>
          <p:spPr>
            <a:xfrm rot="-5400000">
              <a:off x="7466881" y="52804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9" name="Google Shape;9759;p52"/>
            <p:cNvSpPr/>
            <p:nvPr/>
          </p:nvSpPr>
          <p:spPr>
            <a:xfrm rot="-5400000">
              <a:off x="7466822" y="486380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0" name="Google Shape;9760;p52"/>
            <p:cNvSpPr/>
            <p:nvPr/>
          </p:nvSpPr>
          <p:spPr>
            <a:xfrm rot="-5400000">
              <a:off x="7466852" y="486371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1" name="Google Shape;9761;p52"/>
            <p:cNvSpPr/>
            <p:nvPr/>
          </p:nvSpPr>
          <p:spPr>
            <a:xfrm rot="-5400000">
              <a:off x="7674681" y="507267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2" name="Google Shape;9762;p52"/>
            <p:cNvSpPr/>
            <p:nvPr/>
          </p:nvSpPr>
          <p:spPr>
            <a:xfrm rot="-5400000">
              <a:off x="7674652" y="5072585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3" name="Google Shape;9763;p52"/>
            <p:cNvSpPr/>
            <p:nvPr/>
          </p:nvSpPr>
          <p:spPr>
            <a:xfrm rot="-5400000">
              <a:off x="6881968" y="490456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4" name="Google Shape;9764;p52"/>
            <p:cNvSpPr/>
            <p:nvPr/>
          </p:nvSpPr>
          <p:spPr>
            <a:xfrm rot="-5400000">
              <a:off x="6879947" y="4902599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5" name="Google Shape;9765;p52"/>
            <p:cNvSpPr/>
            <p:nvPr/>
          </p:nvSpPr>
          <p:spPr>
            <a:xfrm rot="-5400000">
              <a:off x="7050598" y="52809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6" name="Google Shape;9766;p52"/>
            <p:cNvSpPr/>
            <p:nvPr/>
          </p:nvSpPr>
          <p:spPr>
            <a:xfrm rot="-5400000">
              <a:off x="7050598" y="52809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7" name="Google Shape;9767;p52"/>
            <p:cNvSpPr/>
            <p:nvPr/>
          </p:nvSpPr>
          <p:spPr>
            <a:xfrm rot="-5400000">
              <a:off x="7050568" y="486428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8" name="Google Shape;9768;p52"/>
            <p:cNvSpPr/>
            <p:nvPr/>
          </p:nvSpPr>
          <p:spPr>
            <a:xfrm rot="-5400000">
              <a:off x="7050568" y="486428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9" name="Google Shape;9769;p52"/>
            <p:cNvSpPr/>
            <p:nvPr/>
          </p:nvSpPr>
          <p:spPr>
            <a:xfrm rot="-5400000">
              <a:off x="7258398" y="50730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0" name="Google Shape;9770;p52"/>
            <p:cNvSpPr/>
            <p:nvPr/>
          </p:nvSpPr>
          <p:spPr>
            <a:xfrm rot="-5400000">
              <a:off x="7258368" y="507309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1" name="Google Shape;9771;p52"/>
            <p:cNvSpPr/>
            <p:nvPr/>
          </p:nvSpPr>
          <p:spPr>
            <a:xfrm rot="-5400000">
              <a:off x="6462059" y="4904768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2" name="Google Shape;9772;p52"/>
            <p:cNvSpPr/>
            <p:nvPr/>
          </p:nvSpPr>
          <p:spPr>
            <a:xfrm rot="-5400000">
              <a:off x="6460157" y="4902748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3" name="Google Shape;9773;p52"/>
            <p:cNvSpPr/>
            <p:nvPr/>
          </p:nvSpPr>
          <p:spPr>
            <a:xfrm rot="-5400000">
              <a:off x="6630629" y="528118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4" name="Google Shape;9774;p52"/>
            <p:cNvSpPr/>
            <p:nvPr/>
          </p:nvSpPr>
          <p:spPr>
            <a:xfrm rot="-5400000">
              <a:off x="6630629" y="528112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5" name="Google Shape;9775;p52"/>
            <p:cNvSpPr/>
            <p:nvPr/>
          </p:nvSpPr>
          <p:spPr>
            <a:xfrm rot="-5400000">
              <a:off x="6630599" y="48644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6" name="Google Shape;9776;p52"/>
            <p:cNvSpPr/>
            <p:nvPr/>
          </p:nvSpPr>
          <p:spPr>
            <a:xfrm rot="-5400000">
              <a:off x="6630599" y="48644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7" name="Google Shape;9777;p52"/>
            <p:cNvSpPr/>
            <p:nvPr/>
          </p:nvSpPr>
          <p:spPr>
            <a:xfrm rot="-5400000">
              <a:off x="6838459" y="507335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8" name="Google Shape;9778;p52"/>
            <p:cNvSpPr/>
            <p:nvPr/>
          </p:nvSpPr>
          <p:spPr>
            <a:xfrm rot="-5400000">
              <a:off x="6838459" y="50732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9" name="Google Shape;9779;p52"/>
            <p:cNvSpPr/>
            <p:nvPr/>
          </p:nvSpPr>
          <p:spPr>
            <a:xfrm rot="-5400000">
              <a:off x="6045775" y="490527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0" name="Google Shape;9780;p52"/>
            <p:cNvSpPr/>
            <p:nvPr/>
          </p:nvSpPr>
          <p:spPr>
            <a:xfrm rot="-5400000">
              <a:off x="6043784" y="4903342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1" name="Google Shape;9781;p52"/>
            <p:cNvSpPr/>
            <p:nvPr/>
          </p:nvSpPr>
          <p:spPr>
            <a:xfrm rot="-5400000">
              <a:off x="6214345" y="52816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2" name="Google Shape;9782;p52"/>
            <p:cNvSpPr/>
            <p:nvPr/>
          </p:nvSpPr>
          <p:spPr>
            <a:xfrm rot="-5400000">
              <a:off x="6214345" y="52816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3" name="Google Shape;9783;p52"/>
            <p:cNvSpPr/>
            <p:nvPr/>
          </p:nvSpPr>
          <p:spPr>
            <a:xfrm rot="-5400000">
              <a:off x="6214345" y="486502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4" name="Google Shape;9784;p52"/>
            <p:cNvSpPr/>
            <p:nvPr/>
          </p:nvSpPr>
          <p:spPr>
            <a:xfrm rot="-5400000">
              <a:off x="6214345" y="486502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5" name="Google Shape;9785;p52"/>
            <p:cNvSpPr/>
            <p:nvPr/>
          </p:nvSpPr>
          <p:spPr>
            <a:xfrm rot="-5400000">
              <a:off x="6422205" y="507389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6" name="Google Shape;9786;p52"/>
            <p:cNvSpPr/>
            <p:nvPr/>
          </p:nvSpPr>
          <p:spPr>
            <a:xfrm rot="-5400000">
              <a:off x="6422205" y="507389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7" name="Google Shape;9787;p52"/>
            <p:cNvSpPr/>
            <p:nvPr/>
          </p:nvSpPr>
          <p:spPr>
            <a:xfrm rot="-5400000">
              <a:off x="8970757" y="490274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8" name="Google Shape;9788;p52"/>
            <p:cNvSpPr/>
            <p:nvPr/>
          </p:nvSpPr>
          <p:spPr>
            <a:xfrm rot="-5400000">
              <a:off x="8968766" y="4900816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9" name="Google Shape;9789;p52"/>
            <p:cNvSpPr/>
            <p:nvPr/>
          </p:nvSpPr>
          <p:spPr>
            <a:xfrm rot="-5400000">
              <a:off x="9139268" y="527916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0" name="Google Shape;9790;p52"/>
            <p:cNvSpPr/>
            <p:nvPr/>
          </p:nvSpPr>
          <p:spPr>
            <a:xfrm rot="-5400000">
              <a:off x="9139268" y="527916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1" name="Google Shape;9791;p52"/>
            <p:cNvSpPr/>
            <p:nvPr/>
          </p:nvSpPr>
          <p:spPr>
            <a:xfrm rot="-5400000">
              <a:off x="9139297" y="48624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2" name="Google Shape;9792;p52"/>
            <p:cNvSpPr/>
            <p:nvPr/>
          </p:nvSpPr>
          <p:spPr>
            <a:xfrm rot="-5400000">
              <a:off x="8554354" y="4903312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3" name="Google Shape;9793;p52"/>
            <p:cNvSpPr/>
            <p:nvPr/>
          </p:nvSpPr>
          <p:spPr>
            <a:xfrm rot="-5400000">
              <a:off x="8552482" y="4901262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4" name="Google Shape;9794;p52"/>
            <p:cNvSpPr/>
            <p:nvPr/>
          </p:nvSpPr>
          <p:spPr>
            <a:xfrm rot="-5400000">
              <a:off x="8722954" y="52797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5" name="Google Shape;9795;p52"/>
            <p:cNvSpPr/>
            <p:nvPr/>
          </p:nvSpPr>
          <p:spPr>
            <a:xfrm rot="-5400000">
              <a:off x="8722954" y="52797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6" name="Google Shape;9796;p52"/>
            <p:cNvSpPr/>
            <p:nvPr/>
          </p:nvSpPr>
          <p:spPr>
            <a:xfrm rot="-5400000">
              <a:off x="8722984" y="486306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7" name="Google Shape;9797;p52"/>
            <p:cNvSpPr/>
            <p:nvPr/>
          </p:nvSpPr>
          <p:spPr>
            <a:xfrm rot="-5400000">
              <a:off x="8722984" y="48630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8" name="Google Shape;9798;p52"/>
            <p:cNvSpPr/>
            <p:nvPr/>
          </p:nvSpPr>
          <p:spPr>
            <a:xfrm rot="-5400000">
              <a:off x="8930843" y="507187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9" name="Google Shape;9799;p52"/>
            <p:cNvSpPr/>
            <p:nvPr/>
          </p:nvSpPr>
          <p:spPr>
            <a:xfrm rot="-5400000">
              <a:off x="8930843" y="507187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0" name="Google Shape;9800;p52"/>
            <p:cNvSpPr/>
            <p:nvPr/>
          </p:nvSpPr>
          <p:spPr>
            <a:xfrm rot="-5400000">
              <a:off x="8134475" y="4903491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1" name="Google Shape;9801;p52"/>
            <p:cNvSpPr/>
            <p:nvPr/>
          </p:nvSpPr>
          <p:spPr>
            <a:xfrm rot="-5400000">
              <a:off x="8132573" y="4901589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2" name="Google Shape;9802;p52"/>
            <p:cNvSpPr/>
            <p:nvPr/>
          </p:nvSpPr>
          <p:spPr>
            <a:xfrm rot="-5400000">
              <a:off x="8303075" y="52799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3" name="Google Shape;9803;p52"/>
            <p:cNvSpPr/>
            <p:nvPr/>
          </p:nvSpPr>
          <p:spPr>
            <a:xfrm rot="-5400000">
              <a:off x="8303075" y="52799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4" name="Google Shape;9804;p52"/>
            <p:cNvSpPr/>
            <p:nvPr/>
          </p:nvSpPr>
          <p:spPr>
            <a:xfrm rot="-5400000">
              <a:off x="8303104" y="486330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5" name="Google Shape;9805;p52"/>
            <p:cNvSpPr/>
            <p:nvPr/>
          </p:nvSpPr>
          <p:spPr>
            <a:xfrm rot="-5400000">
              <a:off x="8303104" y="486330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6" name="Google Shape;9806;p52"/>
            <p:cNvSpPr/>
            <p:nvPr/>
          </p:nvSpPr>
          <p:spPr>
            <a:xfrm rot="-5400000">
              <a:off x="8510934" y="507208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7" name="Google Shape;9807;p52"/>
            <p:cNvSpPr/>
            <p:nvPr/>
          </p:nvSpPr>
          <p:spPr>
            <a:xfrm rot="-5400000">
              <a:off x="8510934" y="507208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8" name="Google Shape;9808;p52"/>
            <p:cNvSpPr/>
            <p:nvPr/>
          </p:nvSpPr>
          <p:spPr>
            <a:xfrm rot="-5400000">
              <a:off x="7718191" y="49041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9" name="Google Shape;9809;p52"/>
            <p:cNvSpPr/>
            <p:nvPr/>
          </p:nvSpPr>
          <p:spPr>
            <a:xfrm rot="-5400000">
              <a:off x="7716200" y="4902064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0" name="Google Shape;9810;p52"/>
            <p:cNvSpPr/>
            <p:nvPr/>
          </p:nvSpPr>
          <p:spPr>
            <a:xfrm rot="-5400000">
              <a:off x="7886761" y="52804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1" name="Google Shape;9811;p52"/>
            <p:cNvSpPr/>
            <p:nvPr/>
          </p:nvSpPr>
          <p:spPr>
            <a:xfrm rot="-5400000">
              <a:off x="7886761" y="52804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2" name="Google Shape;9812;p52"/>
            <p:cNvSpPr/>
            <p:nvPr/>
          </p:nvSpPr>
          <p:spPr>
            <a:xfrm rot="-5400000">
              <a:off x="7886702" y="486380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3" name="Google Shape;9813;p52"/>
            <p:cNvSpPr/>
            <p:nvPr/>
          </p:nvSpPr>
          <p:spPr>
            <a:xfrm rot="-5400000">
              <a:off x="7886731" y="486371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4" name="Google Shape;9814;p52"/>
            <p:cNvSpPr/>
            <p:nvPr/>
          </p:nvSpPr>
          <p:spPr>
            <a:xfrm rot="-5400000">
              <a:off x="8094561" y="507267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5" name="Google Shape;9815;p52"/>
            <p:cNvSpPr/>
            <p:nvPr/>
          </p:nvSpPr>
          <p:spPr>
            <a:xfrm rot="-5400000">
              <a:off x="8094531" y="5072585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6" name="Google Shape;9816;p52"/>
            <p:cNvSpPr/>
            <p:nvPr/>
          </p:nvSpPr>
          <p:spPr>
            <a:xfrm rot="-5400000">
              <a:off x="5414113" y="4696583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7" name="Google Shape;9817;p52"/>
            <p:cNvSpPr/>
            <p:nvPr/>
          </p:nvSpPr>
          <p:spPr>
            <a:xfrm rot="-5400000">
              <a:off x="5412033" y="469456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8" name="Google Shape;9818;p52"/>
            <p:cNvSpPr/>
            <p:nvPr/>
          </p:nvSpPr>
          <p:spPr>
            <a:xfrm rot="-5400000">
              <a:off x="5582653" y="5072912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9" name="Google Shape;9819;p52"/>
            <p:cNvSpPr/>
            <p:nvPr/>
          </p:nvSpPr>
          <p:spPr>
            <a:xfrm rot="-5400000">
              <a:off x="5582653" y="5072912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0" name="Google Shape;9820;p52"/>
            <p:cNvSpPr/>
            <p:nvPr/>
          </p:nvSpPr>
          <p:spPr>
            <a:xfrm rot="-5400000">
              <a:off x="5582653" y="4656244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1" name="Google Shape;9821;p52"/>
            <p:cNvSpPr/>
            <p:nvPr/>
          </p:nvSpPr>
          <p:spPr>
            <a:xfrm rot="-5400000">
              <a:off x="5582653" y="4656244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2" name="Google Shape;9822;p52"/>
            <p:cNvSpPr/>
            <p:nvPr/>
          </p:nvSpPr>
          <p:spPr>
            <a:xfrm rot="-5400000">
              <a:off x="5790542" y="486508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3" name="Google Shape;9823;p52"/>
            <p:cNvSpPr/>
            <p:nvPr/>
          </p:nvSpPr>
          <p:spPr>
            <a:xfrm rot="-5400000">
              <a:off x="5790542" y="486508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4" name="Google Shape;9824;p52"/>
            <p:cNvSpPr/>
            <p:nvPr/>
          </p:nvSpPr>
          <p:spPr>
            <a:xfrm rot="-5400000">
              <a:off x="4997740" y="46970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5" name="Google Shape;9825;p52"/>
            <p:cNvSpPr/>
            <p:nvPr/>
          </p:nvSpPr>
          <p:spPr>
            <a:xfrm rot="-5400000">
              <a:off x="4995779" y="4695037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6" name="Google Shape;9826;p52"/>
            <p:cNvSpPr/>
            <p:nvPr/>
          </p:nvSpPr>
          <p:spPr>
            <a:xfrm rot="-5400000">
              <a:off x="5166251" y="507347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7" name="Google Shape;9827;p52"/>
            <p:cNvSpPr/>
            <p:nvPr/>
          </p:nvSpPr>
          <p:spPr>
            <a:xfrm rot="-5400000">
              <a:off x="5166251" y="507347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8" name="Google Shape;9828;p52"/>
            <p:cNvSpPr/>
            <p:nvPr/>
          </p:nvSpPr>
          <p:spPr>
            <a:xfrm rot="-5400000">
              <a:off x="5166310" y="465680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9" name="Google Shape;9829;p52"/>
            <p:cNvSpPr/>
            <p:nvPr/>
          </p:nvSpPr>
          <p:spPr>
            <a:xfrm rot="-5400000">
              <a:off x="5166310" y="465674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0" name="Google Shape;9830;p52"/>
            <p:cNvSpPr/>
            <p:nvPr/>
          </p:nvSpPr>
          <p:spPr>
            <a:xfrm rot="-5400000">
              <a:off x="5374110" y="48656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1" name="Google Shape;9831;p52"/>
            <p:cNvSpPr/>
            <p:nvPr/>
          </p:nvSpPr>
          <p:spPr>
            <a:xfrm rot="-5400000">
              <a:off x="5374140" y="486552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2" name="Google Shape;9832;p52"/>
            <p:cNvSpPr/>
            <p:nvPr/>
          </p:nvSpPr>
          <p:spPr>
            <a:xfrm rot="-5400000">
              <a:off x="4577890" y="4697326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3" name="Google Shape;9833;p52"/>
            <p:cNvSpPr/>
            <p:nvPr/>
          </p:nvSpPr>
          <p:spPr>
            <a:xfrm rot="-5400000">
              <a:off x="4575810" y="4695245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4" name="Google Shape;9834;p52"/>
            <p:cNvSpPr/>
            <p:nvPr/>
          </p:nvSpPr>
          <p:spPr>
            <a:xfrm rot="-5400000">
              <a:off x="4746460" y="507368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5" name="Google Shape;9835;p52"/>
            <p:cNvSpPr/>
            <p:nvPr/>
          </p:nvSpPr>
          <p:spPr>
            <a:xfrm rot="-5400000">
              <a:off x="4746430" y="50737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6" name="Google Shape;9836;p52"/>
            <p:cNvSpPr/>
            <p:nvPr/>
          </p:nvSpPr>
          <p:spPr>
            <a:xfrm rot="-5400000">
              <a:off x="4746460" y="46570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7" name="Google Shape;9837;p52"/>
            <p:cNvSpPr/>
            <p:nvPr/>
          </p:nvSpPr>
          <p:spPr>
            <a:xfrm rot="-5400000">
              <a:off x="4746460" y="465701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8" name="Google Shape;9838;p52"/>
            <p:cNvSpPr/>
            <p:nvPr/>
          </p:nvSpPr>
          <p:spPr>
            <a:xfrm rot="-5400000">
              <a:off x="4954260" y="486582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9" name="Google Shape;9839;p52"/>
            <p:cNvSpPr/>
            <p:nvPr/>
          </p:nvSpPr>
          <p:spPr>
            <a:xfrm rot="-5400000">
              <a:off x="4954260" y="4865826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0" name="Google Shape;9840;p52"/>
            <p:cNvSpPr/>
            <p:nvPr/>
          </p:nvSpPr>
          <p:spPr>
            <a:xfrm rot="-5400000">
              <a:off x="4161606" y="4697831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1" name="Google Shape;9841;p52"/>
            <p:cNvSpPr/>
            <p:nvPr/>
          </p:nvSpPr>
          <p:spPr>
            <a:xfrm rot="-5400000">
              <a:off x="4159556" y="4695780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2" name="Google Shape;9842;p52"/>
            <p:cNvSpPr/>
            <p:nvPr/>
          </p:nvSpPr>
          <p:spPr>
            <a:xfrm rot="-5400000">
              <a:off x="4330087" y="50742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3" name="Google Shape;9843;p52"/>
            <p:cNvSpPr/>
            <p:nvPr/>
          </p:nvSpPr>
          <p:spPr>
            <a:xfrm rot="-5400000">
              <a:off x="4330087" y="507416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4" name="Google Shape;9844;p52"/>
            <p:cNvSpPr/>
            <p:nvPr/>
          </p:nvSpPr>
          <p:spPr>
            <a:xfrm rot="-5400000">
              <a:off x="4330028" y="465749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5" name="Google Shape;9845;p52"/>
            <p:cNvSpPr/>
            <p:nvPr/>
          </p:nvSpPr>
          <p:spPr>
            <a:xfrm rot="-5400000">
              <a:off x="4330028" y="465749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6" name="Google Shape;9846;p52"/>
            <p:cNvSpPr/>
            <p:nvPr/>
          </p:nvSpPr>
          <p:spPr>
            <a:xfrm rot="-5400000">
              <a:off x="4537887" y="486642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7" name="Google Shape;9847;p52"/>
            <p:cNvSpPr/>
            <p:nvPr/>
          </p:nvSpPr>
          <p:spPr>
            <a:xfrm rot="-5400000">
              <a:off x="4537887" y="48663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8" name="Google Shape;9848;p52"/>
            <p:cNvSpPr/>
            <p:nvPr/>
          </p:nvSpPr>
          <p:spPr>
            <a:xfrm rot="-5400000">
              <a:off x="7086499" y="4697653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9" name="Google Shape;9849;p52"/>
            <p:cNvSpPr/>
            <p:nvPr/>
          </p:nvSpPr>
          <p:spPr>
            <a:xfrm rot="-5400000">
              <a:off x="7084597" y="4695572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0" name="Google Shape;9850;p52"/>
            <p:cNvSpPr/>
            <p:nvPr/>
          </p:nvSpPr>
          <p:spPr>
            <a:xfrm rot="-5400000">
              <a:off x="7255039" y="50741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1" name="Google Shape;9851;p52"/>
            <p:cNvSpPr/>
            <p:nvPr/>
          </p:nvSpPr>
          <p:spPr>
            <a:xfrm rot="-5400000">
              <a:off x="7255039" y="50741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2" name="Google Shape;9852;p52"/>
            <p:cNvSpPr/>
            <p:nvPr/>
          </p:nvSpPr>
          <p:spPr>
            <a:xfrm rot="-5400000">
              <a:off x="7255039" y="46574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3" name="Google Shape;9853;p52"/>
            <p:cNvSpPr/>
            <p:nvPr/>
          </p:nvSpPr>
          <p:spPr>
            <a:xfrm rot="-5400000">
              <a:off x="7255039" y="465737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4" name="Google Shape;9854;p52"/>
            <p:cNvSpPr/>
            <p:nvPr/>
          </p:nvSpPr>
          <p:spPr>
            <a:xfrm rot="-5400000">
              <a:off x="7462840" y="486624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5" name="Google Shape;9855;p52"/>
            <p:cNvSpPr/>
            <p:nvPr/>
          </p:nvSpPr>
          <p:spPr>
            <a:xfrm rot="-5400000">
              <a:off x="7462840" y="486624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6" name="Google Shape;9856;p52"/>
            <p:cNvSpPr/>
            <p:nvPr/>
          </p:nvSpPr>
          <p:spPr>
            <a:xfrm rot="-5400000">
              <a:off x="6670245" y="4698188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7" name="Google Shape;9857;p52"/>
            <p:cNvSpPr/>
            <p:nvPr/>
          </p:nvSpPr>
          <p:spPr>
            <a:xfrm rot="-5400000">
              <a:off x="6668195" y="4696197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8" name="Google Shape;9858;p52"/>
            <p:cNvSpPr/>
            <p:nvPr/>
          </p:nvSpPr>
          <p:spPr>
            <a:xfrm rot="-5400000">
              <a:off x="6838786" y="50745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9" name="Google Shape;9859;p52"/>
            <p:cNvSpPr/>
            <p:nvPr/>
          </p:nvSpPr>
          <p:spPr>
            <a:xfrm rot="-5400000">
              <a:off x="6838786" y="50745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0" name="Google Shape;9860;p52"/>
            <p:cNvSpPr/>
            <p:nvPr/>
          </p:nvSpPr>
          <p:spPr>
            <a:xfrm rot="-5400000">
              <a:off x="6838756" y="46578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1" name="Google Shape;9861;p52"/>
            <p:cNvSpPr/>
            <p:nvPr/>
          </p:nvSpPr>
          <p:spPr>
            <a:xfrm rot="-5400000">
              <a:off x="6838756" y="46578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2" name="Google Shape;9862;p52"/>
            <p:cNvSpPr/>
            <p:nvPr/>
          </p:nvSpPr>
          <p:spPr>
            <a:xfrm rot="-5400000">
              <a:off x="7046586" y="486677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3" name="Google Shape;9863;p52"/>
            <p:cNvSpPr/>
            <p:nvPr/>
          </p:nvSpPr>
          <p:spPr>
            <a:xfrm rot="-5400000">
              <a:off x="7046586" y="48667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4" name="Google Shape;9864;p52"/>
            <p:cNvSpPr/>
            <p:nvPr/>
          </p:nvSpPr>
          <p:spPr>
            <a:xfrm rot="-5400000">
              <a:off x="6250336" y="4698455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5" name="Google Shape;9865;p52"/>
            <p:cNvSpPr/>
            <p:nvPr/>
          </p:nvSpPr>
          <p:spPr>
            <a:xfrm rot="-5400000">
              <a:off x="6248374" y="4696375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6" name="Google Shape;9866;p52"/>
            <p:cNvSpPr/>
            <p:nvPr/>
          </p:nvSpPr>
          <p:spPr>
            <a:xfrm rot="-5400000">
              <a:off x="6418817" y="507484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7" name="Google Shape;9867;p52"/>
            <p:cNvSpPr/>
            <p:nvPr/>
          </p:nvSpPr>
          <p:spPr>
            <a:xfrm rot="-5400000">
              <a:off x="6418817" y="507484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8" name="Google Shape;9868;p52"/>
            <p:cNvSpPr/>
            <p:nvPr/>
          </p:nvSpPr>
          <p:spPr>
            <a:xfrm rot="-5400000">
              <a:off x="6418817" y="465817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69" name="Google Shape;9869;p52"/>
            <p:cNvSpPr/>
            <p:nvPr/>
          </p:nvSpPr>
          <p:spPr>
            <a:xfrm rot="-5400000">
              <a:off x="6418787" y="465808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0" name="Google Shape;9870;p52"/>
            <p:cNvSpPr/>
            <p:nvPr/>
          </p:nvSpPr>
          <p:spPr>
            <a:xfrm rot="-5400000">
              <a:off x="6626646" y="48670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1" name="Google Shape;9871;p52"/>
            <p:cNvSpPr/>
            <p:nvPr/>
          </p:nvSpPr>
          <p:spPr>
            <a:xfrm rot="-5400000">
              <a:off x="6626646" y="48670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2" name="Google Shape;9872;p52"/>
            <p:cNvSpPr/>
            <p:nvPr/>
          </p:nvSpPr>
          <p:spPr>
            <a:xfrm rot="-5400000">
              <a:off x="5833933" y="4698960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3" name="Google Shape;9873;p52"/>
            <p:cNvSpPr/>
            <p:nvPr/>
          </p:nvSpPr>
          <p:spPr>
            <a:xfrm rot="-5400000">
              <a:off x="5831972" y="4696940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4" name="Google Shape;9874;p52"/>
            <p:cNvSpPr/>
            <p:nvPr/>
          </p:nvSpPr>
          <p:spPr>
            <a:xfrm rot="-5400000">
              <a:off x="6002533" y="507540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5" name="Google Shape;9875;p52"/>
            <p:cNvSpPr/>
            <p:nvPr/>
          </p:nvSpPr>
          <p:spPr>
            <a:xfrm rot="-5400000">
              <a:off x="6002503" y="507532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6" name="Google Shape;9876;p52"/>
            <p:cNvSpPr/>
            <p:nvPr/>
          </p:nvSpPr>
          <p:spPr>
            <a:xfrm rot="-5400000">
              <a:off x="6002563" y="465865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7" name="Google Shape;9877;p52"/>
            <p:cNvSpPr/>
            <p:nvPr/>
          </p:nvSpPr>
          <p:spPr>
            <a:xfrm rot="-5400000">
              <a:off x="6002563" y="465865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8" name="Google Shape;9878;p52"/>
            <p:cNvSpPr/>
            <p:nvPr/>
          </p:nvSpPr>
          <p:spPr>
            <a:xfrm rot="-5400000">
              <a:off x="6210392" y="486755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79" name="Google Shape;9879;p52"/>
            <p:cNvSpPr/>
            <p:nvPr/>
          </p:nvSpPr>
          <p:spPr>
            <a:xfrm rot="-5400000">
              <a:off x="6210363" y="48674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0" name="Google Shape;9880;p52"/>
            <p:cNvSpPr/>
            <p:nvPr/>
          </p:nvSpPr>
          <p:spPr>
            <a:xfrm rot="-5400000">
              <a:off x="8758975" y="4696375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1" name="Google Shape;9881;p52"/>
            <p:cNvSpPr/>
            <p:nvPr/>
          </p:nvSpPr>
          <p:spPr>
            <a:xfrm rot="-5400000">
              <a:off x="8756924" y="4694443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2" name="Google Shape;9882;p52"/>
            <p:cNvSpPr/>
            <p:nvPr/>
          </p:nvSpPr>
          <p:spPr>
            <a:xfrm rot="-5400000">
              <a:off x="8927485" y="507285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3" name="Google Shape;9883;p52"/>
            <p:cNvSpPr/>
            <p:nvPr/>
          </p:nvSpPr>
          <p:spPr>
            <a:xfrm rot="-5400000">
              <a:off x="8927515" y="50727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4" name="Google Shape;9884;p52"/>
            <p:cNvSpPr/>
            <p:nvPr/>
          </p:nvSpPr>
          <p:spPr>
            <a:xfrm rot="-5400000">
              <a:off x="8927515" y="465609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5" name="Google Shape;9885;p52"/>
            <p:cNvSpPr/>
            <p:nvPr/>
          </p:nvSpPr>
          <p:spPr>
            <a:xfrm rot="-5400000">
              <a:off x="8927515" y="465609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6" name="Google Shape;9886;p52"/>
            <p:cNvSpPr/>
            <p:nvPr/>
          </p:nvSpPr>
          <p:spPr>
            <a:xfrm rot="-5400000">
              <a:off x="9135345" y="486505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7" name="Google Shape;9887;p52"/>
            <p:cNvSpPr/>
            <p:nvPr/>
          </p:nvSpPr>
          <p:spPr>
            <a:xfrm rot="-5400000">
              <a:off x="9135345" y="486249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8" name="Google Shape;9888;p52"/>
            <p:cNvSpPr/>
            <p:nvPr/>
          </p:nvSpPr>
          <p:spPr>
            <a:xfrm rot="-5400000">
              <a:off x="8342602" y="4696969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9" name="Google Shape;9889;p52"/>
            <p:cNvSpPr/>
            <p:nvPr/>
          </p:nvSpPr>
          <p:spPr>
            <a:xfrm rot="-5400000">
              <a:off x="8340610" y="469491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0" name="Google Shape;9890;p52"/>
            <p:cNvSpPr/>
            <p:nvPr/>
          </p:nvSpPr>
          <p:spPr>
            <a:xfrm rot="-5400000">
              <a:off x="8511142" y="50732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1" name="Google Shape;9891;p52"/>
            <p:cNvSpPr/>
            <p:nvPr/>
          </p:nvSpPr>
          <p:spPr>
            <a:xfrm rot="-5400000">
              <a:off x="8511142" y="50732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2" name="Google Shape;9892;p52"/>
            <p:cNvSpPr/>
            <p:nvPr/>
          </p:nvSpPr>
          <p:spPr>
            <a:xfrm rot="-5400000">
              <a:off x="8511172" y="465666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3" name="Google Shape;9893;p52"/>
            <p:cNvSpPr/>
            <p:nvPr/>
          </p:nvSpPr>
          <p:spPr>
            <a:xfrm rot="-5400000">
              <a:off x="8511172" y="465666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4" name="Google Shape;9894;p52"/>
            <p:cNvSpPr/>
            <p:nvPr/>
          </p:nvSpPr>
          <p:spPr>
            <a:xfrm rot="-5400000">
              <a:off x="8719031" y="486547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5" name="Google Shape;9895;p52"/>
            <p:cNvSpPr/>
            <p:nvPr/>
          </p:nvSpPr>
          <p:spPr>
            <a:xfrm rot="-5400000">
              <a:off x="8719031" y="486547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6" name="Google Shape;9896;p52"/>
            <p:cNvSpPr/>
            <p:nvPr/>
          </p:nvSpPr>
          <p:spPr>
            <a:xfrm rot="-5400000">
              <a:off x="7922692" y="469717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7" name="Google Shape;9897;p52"/>
            <p:cNvSpPr/>
            <p:nvPr/>
          </p:nvSpPr>
          <p:spPr>
            <a:xfrm rot="-5400000">
              <a:off x="7920790" y="4695216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8" name="Google Shape;9898;p52"/>
            <p:cNvSpPr/>
            <p:nvPr/>
          </p:nvSpPr>
          <p:spPr>
            <a:xfrm rot="-5400000">
              <a:off x="8091262" y="50735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9" name="Google Shape;9899;p52"/>
            <p:cNvSpPr/>
            <p:nvPr/>
          </p:nvSpPr>
          <p:spPr>
            <a:xfrm rot="-5400000">
              <a:off x="8091262" y="50735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0" name="Google Shape;9900;p52"/>
            <p:cNvSpPr/>
            <p:nvPr/>
          </p:nvSpPr>
          <p:spPr>
            <a:xfrm rot="-5400000">
              <a:off x="8091262" y="46568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1" name="Google Shape;9901;p52"/>
            <p:cNvSpPr/>
            <p:nvPr/>
          </p:nvSpPr>
          <p:spPr>
            <a:xfrm rot="-5400000">
              <a:off x="8091262" y="46568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2" name="Google Shape;9902;p52"/>
            <p:cNvSpPr/>
            <p:nvPr/>
          </p:nvSpPr>
          <p:spPr>
            <a:xfrm rot="-5400000">
              <a:off x="8299122" y="48657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3" name="Google Shape;9903;p52"/>
            <p:cNvSpPr/>
            <p:nvPr/>
          </p:nvSpPr>
          <p:spPr>
            <a:xfrm rot="-5400000">
              <a:off x="8299122" y="48657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4" name="Google Shape;9904;p52"/>
            <p:cNvSpPr/>
            <p:nvPr/>
          </p:nvSpPr>
          <p:spPr>
            <a:xfrm rot="-5400000">
              <a:off x="7506379" y="469771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5" name="Google Shape;9905;p52"/>
            <p:cNvSpPr/>
            <p:nvPr/>
          </p:nvSpPr>
          <p:spPr>
            <a:xfrm rot="-5400000">
              <a:off x="7504447" y="469572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6" name="Google Shape;9906;p52"/>
            <p:cNvSpPr/>
            <p:nvPr/>
          </p:nvSpPr>
          <p:spPr>
            <a:xfrm rot="-5400000">
              <a:off x="7674979" y="50741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7" name="Google Shape;9907;p52"/>
            <p:cNvSpPr/>
            <p:nvPr/>
          </p:nvSpPr>
          <p:spPr>
            <a:xfrm rot="-5400000">
              <a:off x="7674979" y="50741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8" name="Google Shape;9908;p52"/>
            <p:cNvSpPr/>
            <p:nvPr/>
          </p:nvSpPr>
          <p:spPr>
            <a:xfrm rot="-5400000">
              <a:off x="7674979" y="46574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9" name="Google Shape;9909;p52"/>
            <p:cNvSpPr/>
            <p:nvPr/>
          </p:nvSpPr>
          <p:spPr>
            <a:xfrm rot="-5400000">
              <a:off x="7674979" y="465737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0" name="Google Shape;9910;p52"/>
            <p:cNvSpPr/>
            <p:nvPr/>
          </p:nvSpPr>
          <p:spPr>
            <a:xfrm rot="-5400000">
              <a:off x="7882779" y="486624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1" name="Google Shape;9911;p52"/>
            <p:cNvSpPr/>
            <p:nvPr/>
          </p:nvSpPr>
          <p:spPr>
            <a:xfrm rot="-5400000">
              <a:off x="7882779" y="486624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2" name="Google Shape;9912;p52"/>
            <p:cNvSpPr/>
            <p:nvPr/>
          </p:nvSpPr>
          <p:spPr>
            <a:xfrm rot="-5400000">
              <a:off x="4125623" y="528009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3" name="Google Shape;9913;p52"/>
            <p:cNvSpPr/>
            <p:nvPr/>
          </p:nvSpPr>
          <p:spPr>
            <a:xfrm rot="-5400000">
              <a:off x="4125623" y="528009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4" name="Google Shape;9914;p52"/>
            <p:cNvSpPr/>
            <p:nvPr/>
          </p:nvSpPr>
          <p:spPr>
            <a:xfrm rot="-5400000">
              <a:off x="4123908" y="486526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5" name="Google Shape;9915;p52"/>
            <p:cNvSpPr/>
            <p:nvPr/>
          </p:nvSpPr>
          <p:spPr>
            <a:xfrm rot="-5400000">
              <a:off x="4123908" y="486526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6" name="Google Shape;9916;p52"/>
            <p:cNvSpPr/>
            <p:nvPr/>
          </p:nvSpPr>
          <p:spPr>
            <a:xfrm rot="-5400000">
              <a:off x="3742393" y="4692374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7" name="Google Shape;9917;p52"/>
            <p:cNvSpPr/>
            <p:nvPr/>
          </p:nvSpPr>
          <p:spPr>
            <a:xfrm rot="-5400000">
              <a:off x="3908972" y="465661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8" name="Google Shape;9918;p52"/>
            <p:cNvSpPr/>
            <p:nvPr/>
          </p:nvSpPr>
          <p:spPr>
            <a:xfrm rot="-5400000">
              <a:off x="3908972" y="465649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9" name="Google Shape;9919;p52"/>
            <p:cNvSpPr/>
            <p:nvPr/>
          </p:nvSpPr>
          <p:spPr>
            <a:xfrm rot="-5400000">
              <a:off x="193285" y="4902896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0" name="Google Shape;9920;p52"/>
            <p:cNvSpPr/>
            <p:nvPr/>
          </p:nvSpPr>
          <p:spPr>
            <a:xfrm rot="-5400000">
              <a:off x="191293" y="4900846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1" name="Google Shape;9921;p52"/>
            <p:cNvSpPr/>
            <p:nvPr/>
          </p:nvSpPr>
          <p:spPr>
            <a:xfrm rot="-5400000">
              <a:off x="361766" y="527934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2" name="Google Shape;9922;p52"/>
            <p:cNvSpPr/>
            <p:nvPr/>
          </p:nvSpPr>
          <p:spPr>
            <a:xfrm rot="-5400000">
              <a:off x="361766" y="527934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3" name="Google Shape;9923;p52"/>
            <p:cNvSpPr/>
            <p:nvPr/>
          </p:nvSpPr>
          <p:spPr>
            <a:xfrm rot="-5400000">
              <a:off x="361766" y="486267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4" name="Google Shape;9924;p52"/>
            <p:cNvSpPr/>
            <p:nvPr/>
          </p:nvSpPr>
          <p:spPr>
            <a:xfrm rot="-5400000">
              <a:off x="361736" y="486258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5" name="Google Shape;9925;p52"/>
            <p:cNvSpPr/>
            <p:nvPr/>
          </p:nvSpPr>
          <p:spPr>
            <a:xfrm rot="-5400000">
              <a:off x="569595" y="507145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6" name="Google Shape;9926;p52"/>
            <p:cNvSpPr/>
            <p:nvPr/>
          </p:nvSpPr>
          <p:spPr>
            <a:xfrm rot="-5400000">
              <a:off x="569595" y="507145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7" name="Google Shape;9927;p52"/>
            <p:cNvSpPr/>
            <p:nvPr/>
          </p:nvSpPr>
          <p:spPr>
            <a:xfrm rot="-5400000">
              <a:off x="-223088" y="4903431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8" name="Google Shape;9928;p52"/>
            <p:cNvSpPr/>
            <p:nvPr/>
          </p:nvSpPr>
          <p:spPr>
            <a:xfrm rot="-5400000">
              <a:off x="-225079" y="4901381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9" name="Google Shape;9929;p52"/>
            <p:cNvSpPr/>
            <p:nvPr/>
          </p:nvSpPr>
          <p:spPr>
            <a:xfrm rot="-5400000">
              <a:off x="-54518" y="527985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0" name="Google Shape;9930;p52"/>
            <p:cNvSpPr/>
            <p:nvPr/>
          </p:nvSpPr>
          <p:spPr>
            <a:xfrm rot="-5400000">
              <a:off x="-54548" y="527976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1" name="Google Shape;9931;p52"/>
            <p:cNvSpPr/>
            <p:nvPr/>
          </p:nvSpPr>
          <p:spPr>
            <a:xfrm rot="-5400000">
              <a:off x="-54488" y="4863092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2" name="Google Shape;9932;p52"/>
            <p:cNvSpPr/>
            <p:nvPr/>
          </p:nvSpPr>
          <p:spPr>
            <a:xfrm rot="-5400000">
              <a:off x="-54518" y="48631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3" name="Google Shape;9933;p52"/>
            <p:cNvSpPr/>
            <p:nvPr/>
          </p:nvSpPr>
          <p:spPr>
            <a:xfrm rot="-5400000">
              <a:off x="153341" y="507205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4" name="Google Shape;9934;p52"/>
            <p:cNvSpPr/>
            <p:nvPr/>
          </p:nvSpPr>
          <p:spPr>
            <a:xfrm rot="-5400000">
              <a:off x="153312" y="50719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5" name="Google Shape;9935;p52"/>
            <p:cNvSpPr/>
            <p:nvPr/>
          </p:nvSpPr>
          <p:spPr>
            <a:xfrm rot="-5400000">
              <a:off x="1865671" y="4904085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6" name="Google Shape;9936;p52"/>
            <p:cNvSpPr/>
            <p:nvPr/>
          </p:nvSpPr>
          <p:spPr>
            <a:xfrm rot="-5400000">
              <a:off x="1863769" y="4902005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7" name="Google Shape;9937;p52"/>
            <p:cNvSpPr/>
            <p:nvPr/>
          </p:nvSpPr>
          <p:spPr>
            <a:xfrm rot="-5400000">
              <a:off x="2034271" y="52804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8" name="Google Shape;9938;p52"/>
            <p:cNvSpPr/>
            <p:nvPr/>
          </p:nvSpPr>
          <p:spPr>
            <a:xfrm rot="-5400000">
              <a:off x="2034271" y="52804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9" name="Google Shape;9939;p52"/>
            <p:cNvSpPr/>
            <p:nvPr/>
          </p:nvSpPr>
          <p:spPr>
            <a:xfrm rot="-5400000">
              <a:off x="2034211" y="486380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0" name="Google Shape;9940;p52"/>
            <p:cNvSpPr/>
            <p:nvPr/>
          </p:nvSpPr>
          <p:spPr>
            <a:xfrm rot="-5400000">
              <a:off x="2034241" y="486371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1" name="Google Shape;9941;p52"/>
            <p:cNvSpPr/>
            <p:nvPr/>
          </p:nvSpPr>
          <p:spPr>
            <a:xfrm rot="-5400000">
              <a:off x="2242071" y="507267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2" name="Google Shape;9942;p52"/>
            <p:cNvSpPr/>
            <p:nvPr/>
          </p:nvSpPr>
          <p:spPr>
            <a:xfrm rot="-5400000">
              <a:off x="2242041" y="5072585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3" name="Google Shape;9943;p52"/>
            <p:cNvSpPr/>
            <p:nvPr/>
          </p:nvSpPr>
          <p:spPr>
            <a:xfrm rot="-5400000">
              <a:off x="1449358" y="490456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4" name="Google Shape;9944;p52"/>
            <p:cNvSpPr/>
            <p:nvPr/>
          </p:nvSpPr>
          <p:spPr>
            <a:xfrm rot="-5400000">
              <a:off x="1447337" y="4902599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5" name="Google Shape;9945;p52"/>
            <p:cNvSpPr/>
            <p:nvPr/>
          </p:nvSpPr>
          <p:spPr>
            <a:xfrm rot="-5400000">
              <a:off x="1617987" y="52809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6" name="Google Shape;9946;p52"/>
            <p:cNvSpPr/>
            <p:nvPr/>
          </p:nvSpPr>
          <p:spPr>
            <a:xfrm rot="-5400000">
              <a:off x="1617987" y="52809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7" name="Google Shape;9947;p52"/>
            <p:cNvSpPr/>
            <p:nvPr/>
          </p:nvSpPr>
          <p:spPr>
            <a:xfrm rot="-5400000">
              <a:off x="1617957" y="486428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8" name="Google Shape;9948;p52"/>
            <p:cNvSpPr/>
            <p:nvPr/>
          </p:nvSpPr>
          <p:spPr>
            <a:xfrm rot="-5400000">
              <a:off x="1617957" y="486428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9" name="Google Shape;9949;p52"/>
            <p:cNvSpPr/>
            <p:nvPr/>
          </p:nvSpPr>
          <p:spPr>
            <a:xfrm rot="-5400000">
              <a:off x="1825787" y="50730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0" name="Google Shape;9950;p52"/>
            <p:cNvSpPr/>
            <p:nvPr/>
          </p:nvSpPr>
          <p:spPr>
            <a:xfrm rot="-5400000">
              <a:off x="1825757" y="507309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1" name="Google Shape;9951;p52"/>
            <p:cNvSpPr/>
            <p:nvPr/>
          </p:nvSpPr>
          <p:spPr>
            <a:xfrm rot="-5400000">
              <a:off x="1029448" y="4904768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2" name="Google Shape;9952;p52"/>
            <p:cNvSpPr/>
            <p:nvPr/>
          </p:nvSpPr>
          <p:spPr>
            <a:xfrm rot="-5400000">
              <a:off x="1027546" y="4902748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3" name="Google Shape;9953;p52"/>
            <p:cNvSpPr/>
            <p:nvPr/>
          </p:nvSpPr>
          <p:spPr>
            <a:xfrm rot="-5400000">
              <a:off x="1198018" y="528118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4" name="Google Shape;9954;p52"/>
            <p:cNvSpPr/>
            <p:nvPr/>
          </p:nvSpPr>
          <p:spPr>
            <a:xfrm rot="-5400000">
              <a:off x="1198018" y="528112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5" name="Google Shape;9955;p52"/>
            <p:cNvSpPr/>
            <p:nvPr/>
          </p:nvSpPr>
          <p:spPr>
            <a:xfrm rot="-5400000">
              <a:off x="1197988" y="48644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6" name="Google Shape;9956;p52"/>
            <p:cNvSpPr/>
            <p:nvPr/>
          </p:nvSpPr>
          <p:spPr>
            <a:xfrm rot="-5400000">
              <a:off x="1197988" y="486448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7" name="Google Shape;9957;p52"/>
            <p:cNvSpPr/>
            <p:nvPr/>
          </p:nvSpPr>
          <p:spPr>
            <a:xfrm rot="-5400000">
              <a:off x="1405848" y="507335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8" name="Google Shape;9958;p52"/>
            <p:cNvSpPr/>
            <p:nvPr/>
          </p:nvSpPr>
          <p:spPr>
            <a:xfrm rot="-5400000">
              <a:off x="1405848" y="50732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9" name="Google Shape;9959;p52"/>
            <p:cNvSpPr/>
            <p:nvPr/>
          </p:nvSpPr>
          <p:spPr>
            <a:xfrm rot="-5400000">
              <a:off x="613164" y="490527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0" name="Google Shape;9960;p52"/>
            <p:cNvSpPr/>
            <p:nvPr/>
          </p:nvSpPr>
          <p:spPr>
            <a:xfrm rot="-5400000">
              <a:off x="611173" y="4903342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1" name="Google Shape;9961;p52"/>
            <p:cNvSpPr/>
            <p:nvPr/>
          </p:nvSpPr>
          <p:spPr>
            <a:xfrm rot="-5400000">
              <a:off x="781734" y="52816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2" name="Google Shape;9962;p52"/>
            <p:cNvSpPr/>
            <p:nvPr/>
          </p:nvSpPr>
          <p:spPr>
            <a:xfrm rot="-5400000">
              <a:off x="781734" y="52816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3" name="Google Shape;9963;p52"/>
            <p:cNvSpPr/>
            <p:nvPr/>
          </p:nvSpPr>
          <p:spPr>
            <a:xfrm rot="-5400000">
              <a:off x="781734" y="486502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4" name="Google Shape;9964;p52"/>
            <p:cNvSpPr/>
            <p:nvPr/>
          </p:nvSpPr>
          <p:spPr>
            <a:xfrm rot="-5400000">
              <a:off x="781734" y="486502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5" name="Google Shape;9965;p52"/>
            <p:cNvSpPr/>
            <p:nvPr/>
          </p:nvSpPr>
          <p:spPr>
            <a:xfrm rot="-5400000">
              <a:off x="989594" y="507389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6" name="Google Shape;9966;p52"/>
            <p:cNvSpPr/>
            <p:nvPr/>
          </p:nvSpPr>
          <p:spPr>
            <a:xfrm rot="-5400000">
              <a:off x="989594" y="507389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7" name="Google Shape;9967;p52"/>
            <p:cNvSpPr/>
            <p:nvPr/>
          </p:nvSpPr>
          <p:spPr>
            <a:xfrm rot="-5400000">
              <a:off x="3538146" y="4902748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8" name="Google Shape;9968;p52"/>
            <p:cNvSpPr/>
            <p:nvPr/>
          </p:nvSpPr>
          <p:spPr>
            <a:xfrm rot="-5400000">
              <a:off x="3536155" y="4900816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9" name="Google Shape;9969;p52"/>
            <p:cNvSpPr/>
            <p:nvPr/>
          </p:nvSpPr>
          <p:spPr>
            <a:xfrm rot="-5400000">
              <a:off x="3706657" y="527916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0" name="Google Shape;9970;p52"/>
            <p:cNvSpPr/>
            <p:nvPr/>
          </p:nvSpPr>
          <p:spPr>
            <a:xfrm rot="-5400000">
              <a:off x="3706657" y="527916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1" name="Google Shape;9971;p52"/>
            <p:cNvSpPr/>
            <p:nvPr/>
          </p:nvSpPr>
          <p:spPr>
            <a:xfrm rot="-5400000">
              <a:off x="3706687" y="48624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2" name="Google Shape;9972;p52"/>
            <p:cNvSpPr/>
            <p:nvPr/>
          </p:nvSpPr>
          <p:spPr>
            <a:xfrm rot="-5400000">
              <a:off x="3914516" y="507130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3" name="Google Shape;9973;p52"/>
            <p:cNvSpPr/>
            <p:nvPr/>
          </p:nvSpPr>
          <p:spPr>
            <a:xfrm rot="-5400000">
              <a:off x="3914546" y="50713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4" name="Google Shape;9974;p52"/>
            <p:cNvSpPr/>
            <p:nvPr/>
          </p:nvSpPr>
          <p:spPr>
            <a:xfrm rot="-5400000">
              <a:off x="3121744" y="4903312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5" name="Google Shape;9975;p52"/>
            <p:cNvSpPr/>
            <p:nvPr/>
          </p:nvSpPr>
          <p:spPr>
            <a:xfrm rot="-5400000">
              <a:off x="3119871" y="4901262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6" name="Google Shape;9976;p52"/>
            <p:cNvSpPr/>
            <p:nvPr/>
          </p:nvSpPr>
          <p:spPr>
            <a:xfrm rot="-5400000">
              <a:off x="3290343" y="52797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7" name="Google Shape;9977;p52"/>
            <p:cNvSpPr/>
            <p:nvPr/>
          </p:nvSpPr>
          <p:spPr>
            <a:xfrm rot="-5400000">
              <a:off x="3290343" y="52797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8" name="Google Shape;9978;p52"/>
            <p:cNvSpPr/>
            <p:nvPr/>
          </p:nvSpPr>
          <p:spPr>
            <a:xfrm rot="-5400000">
              <a:off x="3290373" y="486306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9" name="Google Shape;9979;p52"/>
            <p:cNvSpPr/>
            <p:nvPr/>
          </p:nvSpPr>
          <p:spPr>
            <a:xfrm rot="-5400000">
              <a:off x="3290373" y="486300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0" name="Google Shape;9980;p52"/>
            <p:cNvSpPr/>
            <p:nvPr/>
          </p:nvSpPr>
          <p:spPr>
            <a:xfrm rot="-5400000">
              <a:off x="3498233" y="507187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1" name="Google Shape;9981;p52"/>
            <p:cNvSpPr/>
            <p:nvPr/>
          </p:nvSpPr>
          <p:spPr>
            <a:xfrm rot="-5400000">
              <a:off x="3498233" y="507187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2" name="Google Shape;9982;p52"/>
            <p:cNvSpPr/>
            <p:nvPr/>
          </p:nvSpPr>
          <p:spPr>
            <a:xfrm rot="-5400000">
              <a:off x="2701864" y="4903491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3" name="Google Shape;9983;p52"/>
            <p:cNvSpPr/>
            <p:nvPr/>
          </p:nvSpPr>
          <p:spPr>
            <a:xfrm rot="-5400000">
              <a:off x="2699962" y="4901589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4" name="Google Shape;9984;p52"/>
            <p:cNvSpPr/>
            <p:nvPr/>
          </p:nvSpPr>
          <p:spPr>
            <a:xfrm rot="-5400000">
              <a:off x="2870464" y="52799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5" name="Google Shape;9985;p52"/>
            <p:cNvSpPr/>
            <p:nvPr/>
          </p:nvSpPr>
          <p:spPr>
            <a:xfrm rot="-5400000">
              <a:off x="2870464" y="527993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6" name="Google Shape;9986;p52"/>
            <p:cNvSpPr/>
            <p:nvPr/>
          </p:nvSpPr>
          <p:spPr>
            <a:xfrm rot="-5400000">
              <a:off x="2870493" y="486330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7" name="Google Shape;9987;p52"/>
            <p:cNvSpPr/>
            <p:nvPr/>
          </p:nvSpPr>
          <p:spPr>
            <a:xfrm rot="-5400000">
              <a:off x="2870493" y="486330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8" name="Google Shape;9988;p52"/>
            <p:cNvSpPr/>
            <p:nvPr/>
          </p:nvSpPr>
          <p:spPr>
            <a:xfrm rot="-5400000">
              <a:off x="3078323" y="507208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9" name="Google Shape;9989;p52"/>
            <p:cNvSpPr/>
            <p:nvPr/>
          </p:nvSpPr>
          <p:spPr>
            <a:xfrm rot="-5400000">
              <a:off x="3078323" y="507208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0" name="Google Shape;9990;p52"/>
            <p:cNvSpPr/>
            <p:nvPr/>
          </p:nvSpPr>
          <p:spPr>
            <a:xfrm rot="-5400000">
              <a:off x="2285580" y="49041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1" name="Google Shape;9991;p52"/>
            <p:cNvSpPr/>
            <p:nvPr/>
          </p:nvSpPr>
          <p:spPr>
            <a:xfrm rot="-5400000">
              <a:off x="2283589" y="4902064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2" name="Google Shape;9992;p52"/>
            <p:cNvSpPr/>
            <p:nvPr/>
          </p:nvSpPr>
          <p:spPr>
            <a:xfrm rot="-5400000">
              <a:off x="2454150" y="52804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3" name="Google Shape;9993;p52"/>
            <p:cNvSpPr/>
            <p:nvPr/>
          </p:nvSpPr>
          <p:spPr>
            <a:xfrm rot="-5400000">
              <a:off x="2454150" y="52804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4" name="Google Shape;9994;p52"/>
            <p:cNvSpPr/>
            <p:nvPr/>
          </p:nvSpPr>
          <p:spPr>
            <a:xfrm rot="-5400000">
              <a:off x="2454091" y="486380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5" name="Google Shape;9995;p52"/>
            <p:cNvSpPr/>
            <p:nvPr/>
          </p:nvSpPr>
          <p:spPr>
            <a:xfrm rot="-5400000">
              <a:off x="2454121" y="486371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6" name="Google Shape;9996;p52"/>
            <p:cNvSpPr/>
            <p:nvPr/>
          </p:nvSpPr>
          <p:spPr>
            <a:xfrm rot="-5400000">
              <a:off x="2661950" y="507267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7" name="Google Shape;9997;p52"/>
            <p:cNvSpPr/>
            <p:nvPr/>
          </p:nvSpPr>
          <p:spPr>
            <a:xfrm rot="-5400000">
              <a:off x="2661921" y="5072585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8" name="Google Shape;9998;p52"/>
            <p:cNvSpPr/>
            <p:nvPr/>
          </p:nvSpPr>
          <p:spPr>
            <a:xfrm rot="-5400000">
              <a:off x="-18498" y="4696583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9" name="Google Shape;9999;p52"/>
            <p:cNvSpPr/>
            <p:nvPr/>
          </p:nvSpPr>
          <p:spPr>
            <a:xfrm rot="-5400000">
              <a:off x="-20578" y="4694562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0" name="Google Shape;10000;p52"/>
            <p:cNvSpPr/>
            <p:nvPr/>
          </p:nvSpPr>
          <p:spPr>
            <a:xfrm rot="-5400000">
              <a:off x="150043" y="5072912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1" name="Google Shape;10001;p52"/>
            <p:cNvSpPr/>
            <p:nvPr/>
          </p:nvSpPr>
          <p:spPr>
            <a:xfrm rot="-5400000">
              <a:off x="150043" y="5072912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2" name="Google Shape;10002;p52"/>
            <p:cNvSpPr/>
            <p:nvPr/>
          </p:nvSpPr>
          <p:spPr>
            <a:xfrm rot="-5400000">
              <a:off x="150043" y="4656244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3" name="Google Shape;10003;p52"/>
            <p:cNvSpPr/>
            <p:nvPr/>
          </p:nvSpPr>
          <p:spPr>
            <a:xfrm rot="-5400000">
              <a:off x="150043" y="4656244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4" name="Google Shape;10004;p52"/>
            <p:cNvSpPr/>
            <p:nvPr/>
          </p:nvSpPr>
          <p:spPr>
            <a:xfrm rot="-5400000">
              <a:off x="357932" y="486508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5" name="Google Shape;10005;p52"/>
            <p:cNvSpPr/>
            <p:nvPr/>
          </p:nvSpPr>
          <p:spPr>
            <a:xfrm rot="-5400000">
              <a:off x="357932" y="4865083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6" name="Google Shape;10006;p52"/>
            <p:cNvSpPr/>
            <p:nvPr/>
          </p:nvSpPr>
          <p:spPr>
            <a:xfrm rot="-5400000">
              <a:off x="-58501" y="486561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7" name="Google Shape;10007;p52"/>
            <p:cNvSpPr/>
            <p:nvPr/>
          </p:nvSpPr>
          <p:spPr>
            <a:xfrm rot="-5400000">
              <a:off x="-58471" y="486552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8" name="Google Shape;10008;p52"/>
            <p:cNvSpPr/>
            <p:nvPr/>
          </p:nvSpPr>
          <p:spPr>
            <a:xfrm rot="-5400000">
              <a:off x="1653888" y="4697653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9" name="Google Shape;10009;p52"/>
            <p:cNvSpPr/>
            <p:nvPr/>
          </p:nvSpPr>
          <p:spPr>
            <a:xfrm rot="-5400000">
              <a:off x="1651986" y="4695572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0" name="Google Shape;10010;p52"/>
            <p:cNvSpPr/>
            <p:nvPr/>
          </p:nvSpPr>
          <p:spPr>
            <a:xfrm rot="-5400000">
              <a:off x="1822429" y="50741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1" name="Google Shape;10011;p52"/>
            <p:cNvSpPr/>
            <p:nvPr/>
          </p:nvSpPr>
          <p:spPr>
            <a:xfrm rot="-5400000">
              <a:off x="1822429" y="50741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2" name="Google Shape;10012;p52"/>
            <p:cNvSpPr/>
            <p:nvPr/>
          </p:nvSpPr>
          <p:spPr>
            <a:xfrm rot="-5400000">
              <a:off x="1822429" y="46574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3" name="Google Shape;10013;p52"/>
            <p:cNvSpPr/>
            <p:nvPr/>
          </p:nvSpPr>
          <p:spPr>
            <a:xfrm rot="-5400000">
              <a:off x="1822429" y="465737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4" name="Google Shape;10014;p52"/>
            <p:cNvSpPr/>
            <p:nvPr/>
          </p:nvSpPr>
          <p:spPr>
            <a:xfrm rot="-5400000">
              <a:off x="2030229" y="486624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5" name="Google Shape;10015;p52"/>
            <p:cNvSpPr/>
            <p:nvPr/>
          </p:nvSpPr>
          <p:spPr>
            <a:xfrm rot="-5400000">
              <a:off x="2030229" y="486624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6" name="Google Shape;10016;p52"/>
            <p:cNvSpPr/>
            <p:nvPr/>
          </p:nvSpPr>
          <p:spPr>
            <a:xfrm rot="-5400000">
              <a:off x="1237634" y="4698188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7" name="Google Shape;10017;p52"/>
            <p:cNvSpPr/>
            <p:nvPr/>
          </p:nvSpPr>
          <p:spPr>
            <a:xfrm rot="-5400000">
              <a:off x="1235584" y="4696197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8" name="Google Shape;10018;p52"/>
            <p:cNvSpPr/>
            <p:nvPr/>
          </p:nvSpPr>
          <p:spPr>
            <a:xfrm rot="-5400000">
              <a:off x="1406175" y="507457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9" name="Google Shape;10019;p52"/>
            <p:cNvSpPr/>
            <p:nvPr/>
          </p:nvSpPr>
          <p:spPr>
            <a:xfrm rot="-5400000">
              <a:off x="1406175" y="50745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0" name="Google Shape;10020;p52"/>
            <p:cNvSpPr/>
            <p:nvPr/>
          </p:nvSpPr>
          <p:spPr>
            <a:xfrm rot="-5400000">
              <a:off x="1406145" y="46578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1" name="Google Shape;10021;p52"/>
            <p:cNvSpPr/>
            <p:nvPr/>
          </p:nvSpPr>
          <p:spPr>
            <a:xfrm rot="-5400000">
              <a:off x="1406145" y="46578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2" name="Google Shape;10022;p52"/>
            <p:cNvSpPr/>
            <p:nvPr/>
          </p:nvSpPr>
          <p:spPr>
            <a:xfrm rot="-5400000">
              <a:off x="1613975" y="486677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3" name="Google Shape;10023;p52"/>
            <p:cNvSpPr/>
            <p:nvPr/>
          </p:nvSpPr>
          <p:spPr>
            <a:xfrm rot="-5400000">
              <a:off x="1613975" y="48667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4" name="Google Shape;10024;p52"/>
            <p:cNvSpPr/>
            <p:nvPr/>
          </p:nvSpPr>
          <p:spPr>
            <a:xfrm rot="-5400000">
              <a:off x="817725" y="4698455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5" name="Google Shape;10025;p52"/>
            <p:cNvSpPr/>
            <p:nvPr/>
          </p:nvSpPr>
          <p:spPr>
            <a:xfrm rot="-5400000">
              <a:off x="815763" y="4696375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6" name="Google Shape;10026;p52"/>
            <p:cNvSpPr/>
            <p:nvPr/>
          </p:nvSpPr>
          <p:spPr>
            <a:xfrm rot="-5400000">
              <a:off x="986206" y="507484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7" name="Google Shape;10027;p52"/>
            <p:cNvSpPr/>
            <p:nvPr/>
          </p:nvSpPr>
          <p:spPr>
            <a:xfrm rot="-5400000">
              <a:off x="986206" y="507484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8" name="Google Shape;10028;p52"/>
            <p:cNvSpPr/>
            <p:nvPr/>
          </p:nvSpPr>
          <p:spPr>
            <a:xfrm rot="-5400000">
              <a:off x="986206" y="465817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9" name="Google Shape;10029;p52"/>
            <p:cNvSpPr/>
            <p:nvPr/>
          </p:nvSpPr>
          <p:spPr>
            <a:xfrm rot="-5400000">
              <a:off x="986176" y="465808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0" name="Google Shape;10030;p52"/>
            <p:cNvSpPr/>
            <p:nvPr/>
          </p:nvSpPr>
          <p:spPr>
            <a:xfrm rot="-5400000">
              <a:off x="1194036" y="48670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1" name="Google Shape;10031;p52"/>
            <p:cNvSpPr/>
            <p:nvPr/>
          </p:nvSpPr>
          <p:spPr>
            <a:xfrm rot="-5400000">
              <a:off x="1194036" y="48670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2" name="Google Shape;10032;p52"/>
            <p:cNvSpPr/>
            <p:nvPr/>
          </p:nvSpPr>
          <p:spPr>
            <a:xfrm rot="-5400000">
              <a:off x="401322" y="4698960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3" name="Google Shape;10033;p52"/>
            <p:cNvSpPr/>
            <p:nvPr/>
          </p:nvSpPr>
          <p:spPr>
            <a:xfrm rot="-5400000">
              <a:off x="399361" y="4696940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4" name="Google Shape;10034;p52"/>
            <p:cNvSpPr/>
            <p:nvPr/>
          </p:nvSpPr>
          <p:spPr>
            <a:xfrm rot="-5400000">
              <a:off x="569922" y="507540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5" name="Google Shape;10035;p52"/>
            <p:cNvSpPr/>
            <p:nvPr/>
          </p:nvSpPr>
          <p:spPr>
            <a:xfrm rot="-5400000">
              <a:off x="569893" y="507532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6" name="Google Shape;10036;p52"/>
            <p:cNvSpPr/>
            <p:nvPr/>
          </p:nvSpPr>
          <p:spPr>
            <a:xfrm rot="-5400000">
              <a:off x="569952" y="465865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7" name="Google Shape;10037;p52"/>
            <p:cNvSpPr/>
            <p:nvPr/>
          </p:nvSpPr>
          <p:spPr>
            <a:xfrm rot="-5400000">
              <a:off x="569952" y="4658651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8" name="Google Shape;10038;p52"/>
            <p:cNvSpPr/>
            <p:nvPr/>
          </p:nvSpPr>
          <p:spPr>
            <a:xfrm rot="-5400000">
              <a:off x="777782" y="486755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9" name="Google Shape;10039;p52"/>
            <p:cNvSpPr/>
            <p:nvPr/>
          </p:nvSpPr>
          <p:spPr>
            <a:xfrm rot="-5400000">
              <a:off x="777752" y="48674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0" name="Google Shape;10040;p52"/>
            <p:cNvSpPr/>
            <p:nvPr/>
          </p:nvSpPr>
          <p:spPr>
            <a:xfrm rot="-5400000">
              <a:off x="3326364" y="4696375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1" name="Google Shape;10041;p52"/>
            <p:cNvSpPr/>
            <p:nvPr/>
          </p:nvSpPr>
          <p:spPr>
            <a:xfrm rot="-5400000">
              <a:off x="3324313" y="4694443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2" name="Google Shape;10042;p52"/>
            <p:cNvSpPr/>
            <p:nvPr/>
          </p:nvSpPr>
          <p:spPr>
            <a:xfrm rot="-5400000">
              <a:off x="3494874" y="507285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3" name="Google Shape;10043;p52"/>
            <p:cNvSpPr/>
            <p:nvPr/>
          </p:nvSpPr>
          <p:spPr>
            <a:xfrm rot="-5400000">
              <a:off x="3494904" y="50727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4" name="Google Shape;10044;p52"/>
            <p:cNvSpPr/>
            <p:nvPr/>
          </p:nvSpPr>
          <p:spPr>
            <a:xfrm rot="-5400000">
              <a:off x="3494904" y="465609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5" name="Google Shape;10045;p52"/>
            <p:cNvSpPr/>
            <p:nvPr/>
          </p:nvSpPr>
          <p:spPr>
            <a:xfrm rot="-5400000">
              <a:off x="3494904" y="465609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6" name="Google Shape;10046;p52"/>
            <p:cNvSpPr/>
            <p:nvPr/>
          </p:nvSpPr>
          <p:spPr>
            <a:xfrm rot="-5400000">
              <a:off x="3702734" y="486505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7" name="Google Shape;10047;p52"/>
            <p:cNvSpPr/>
            <p:nvPr/>
          </p:nvSpPr>
          <p:spPr>
            <a:xfrm rot="-5400000">
              <a:off x="3702734" y="486249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8" name="Google Shape;10048;p52"/>
            <p:cNvSpPr/>
            <p:nvPr/>
          </p:nvSpPr>
          <p:spPr>
            <a:xfrm rot="-5400000">
              <a:off x="2909991" y="4696969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9" name="Google Shape;10049;p52"/>
            <p:cNvSpPr/>
            <p:nvPr/>
          </p:nvSpPr>
          <p:spPr>
            <a:xfrm rot="-5400000">
              <a:off x="2908000" y="469491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0" name="Google Shape;10050;p52"/>
            <p:cNvSpPr/>
            <p:nvPr/>
          </p:nvSpPr>
          <p:spPr>
            <a:xfrm rot="-5400000">
              <a:off x="3078531" y="50732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1" name="Google Shape;10051;p52"/>
            <p:cNvSpPr/>
            <p:nvPr/>
          </p:nvSpPr>
          <p:spPr>
            <a:xfrm rot="-5400000">
              <a:off x="3078531" y="50732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2" name="Google Shape;10052;p52"/>
            <p:cNvSpPr/>
            <p:nvPr/>
          </p:nvSpPr>
          <p:spPr>
            <a:xfrm rot="-5400000">
              <a:off x="3078561" y="465666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3" name="Google Shape;10053;p52"/>
            <p:cNvSpPr/>
            <p:nvPr/>
          </p:nvSpPr>
          <p:spPr>
            <a:xfrm rot="-5400000">
              <a:off x="3078561" y="465666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4" name="Google Shape;10054;p52"/>
            <p:cNvSpPr/>
            <p:nvPr/>
          </p:nvSpPr>
          <p:spPr>
            <a:xfrm rot="-5400000">
              <a:off x="3286420" y="486547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5" name="Google Shape;10055;p52"/>
            <p:cNvSpPr/>
            <p:nvPr/>
          </p:nvSpPr>
          <p:spPr>
            <a:xfrm rot="-5400000">
              <a:off x="3286420" y="486547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6" name="Google Shape;10056;p52"/>
            <p:cNvSpPr/>
            <p:nvPr/>
          </p:nvSpPr>
          <p:spPr>
            <a:xfrm rot="-5400000">
              <a:off x="2490081" y="469717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7" name="Google Shape;10057;p52"/>
            <p:cNvSpPr/>
            <p:nvPr/>
          </p:nvSpPr>
          <p:spPr>
            <a:xfrm rot="-5400000">
              <a:off x="2488179" y="4695216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8" name="Google Shape;10058;p52"/>
            <p:cNvSpPr/>
            <p:nvPr/>
          </p:nvSpPr>
          <p:spPr>
            <a:xfrm rot="-5400000">
              <a:off x="2658652" y="507359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9" name="Google Shape;10059;p52"/>
            <p:cNvSpPr/>
            <p:nvPr/>
          </p:nvSpPr>
          <p:spPr>
            <a:xfrm rot="-5400000">
              <a:off x="2658652" y="50735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0" name="Google Shape;10060;p52"/>
            <p:cNvSpPr/>
            <p:nvPr/>
          </p:nvSpPr>
          <p:spPr>
            <a:xfrm rot="-5400000">
              <a:off x="2658652" y="46568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1" name="Google Shape;10061;p52"/>
            <p:cNvSpPr/>
            <p:nvPr/>
          </p:nvSpPr>
          <p:spPr>
            <a:xfrm rot="-5400000">
              <a:off x="2658652" y="465686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2" name="Google Shape;10062;p52"/>
            <p:cNvSpPr/>
            <p:nvPr/>
          </p:nvSpPr>
          <p:spPr>
            <a:xfrm rot="-5400000">
              <a:off x="2866511" y="48657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3" name="Google Shape;10063;p52"/>
            <p:cNvSpPr/>
            <p:nvPr/>
          </p:nvSpPr>
          <p:spPr>
            <a:xfrm rot="-5400000">
              <a:off x="2866511" y="48657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4" name="Google Shape;10064;p52"/>
            <p:cNvSpPr/>
            <p:nvPr/>
          </p:nvSpPr>
          <p:spPr>
            <a:xfrm rot="-5400000">
              <a:off x="2073768" y="469771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5" name="Google Shape;10065;p52"/>
            <p:cNvSpPr/>
            <p:nvPr/>
          </p:nvSpPr>
          <p:spPr>
            <a:xfrm rot="-5400000">
              <a:off x="2071836" y="469572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6" name="Google Shape;10066;p52"/>
            <p:cNvSpPr/>
            <p:nvPr/>
          </p:nvSpPr>
          <p:spPr>
            <a:xfrm rot="-5400000">
              <a:off x="2242368" y="50741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7" name="Google Shape;10067;p52"/>
            <p:cNvSpPr/>
            <p:nvPr/>
          </p:nvSpPr>
          <p:spPr>
            <a:xfrm rot="-5400000">
              <a:off x="2242368" y="50741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8" name="Google Shape;10068;p52"/>
            <p:cNvSpPr/>
            <p:nvPr/>
          </p:nvSpPr>
          <p:spPr>
            <a:xfrm rot="-5400000">
              <a:off x="2242368" y="46574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9" name="Google Shape;10069;p52"/>
            <p:cNvSpPr/>
            <p:nvPr/>
          </p:nvSpPr>
          <p:spPr>
            <a:xfrm rot="-5400000">
              <a:off x="2242368" y="465737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0" name="Google Shape;10070;p52"/>
            <p:cNvSpPr/>
            <p:nvPr/>
          </p:nvSpPr>
          <p:spPr>
            <a:xfrm rot="-5400000">
              <a:off x="2450168" y="486624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1" name="Google Shape;10071;p52"/>
            <p:cNvSpPr/>
            <p:nvPr/>
          </p:nvSpPr>
          <p:spPr>
            <a:xfrm rot="-5400000">
              <a:off x="2450168" y="486624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2" name="Google Shape;10072;p52"/>
            <p:cNvSpPr/>
            <p:nvPr/>
          </p:nvSpPr>
          <p:spPr>
            <a:xfrm rot="-5400000">
              <a:off x="3952537" y="490005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3" name="Google Shape;10073;p52"/>
            <p:cNvSpPr/>
            <p:nvPr/>
          </p:nvSpPr>
          <p:spPr>
            <a:xfrm rot="-5400000">
              <a:off x="4123039" y="52784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4" name="Google Shape;10074;p52"/>
            <p:cNvSpPr/>
            <p:nvPr/>
          </p:nvSpPr>
          <p:spPr>
            <a:xfrm rot="-5400000">
              <a:off x="4123039" y="52784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5" name="Google Shape;10075;p52"/>
            <p:cNvSpPr/>
            <p:nvPr/>
          </p:nvSpPr>
          <p:spPr>
            <a:xfrm rot="-5400000">
              <a:off x="4119116" y="486428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6" name="Google Shape;10076;p52"/>
            <p:cNvSpPr/>
            <p:nvPr/>
          </p:nvSpPr>
          <p:spPr>
            <a:xfrm rot="-5400000">
              <a:off x="4119116" y="486417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077" name="Google Shape;10077;p52"/>
            <p:cNvCxnSpPr/>
            <p:nvPr/>
          </p:nvCxnSpPr>
          <p:spPr>
            <a:xfrm rot="10800000">
              <a:off x="1500" y="4656104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0078" name="Google Shape;10078;p52"/>
          <p:cNvCxnSpPr/>
          <p:nvPr/>
        </p:nvCxnSpPr>
        <p:spPr>
          <a:xfrm>
            <a:off x="7312575" y="-853875"/>
            <a:ext cx="2855400" cy="2855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1_1_1">
    <p:spTree>
      <p:nvGrpSpPr>
        <p:cNvPr id="10079" name="Shape 10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80" name="Google Shape;10080;p5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0081" name="Google Shape;10081;p53"/>
          <p:cNvGrpSpPr/>
          <p:nvPr/>
        </p:nvGrpSpPr>
        <p:grpSpPr>
          <a:xfrm flipH="1">
            <a:off x="8582404" y="-8"/>
            <a:ext cx="874848" cy="5510437"/>
            <a:chOff x="-161630" y="1742892"/>
            <a:chExt cx="874848" cy="5510437"/>
          </a:xfrm>
        </p:grpSpPr>
        <p:grpSp>
          <p:nvGrpSpPr>
            <p:cNvPr id="10082" name="Google Shape;10082;p53"/>
            <p:cNvGrpSpPr/>
            <p:nvPr/>
          </p:nvGrpSpPr>
          <p:grpSpPr>
            <a:xfrm flipH="1" rot="10800000">
              <a:off x="-161630" y="1742892"/>
              <a:ext cx="874848" cy="5510437"/>
              <a:chOff x="-161597" y="-33720"/>
              <a:chExt cx="828926" cy="5221183"/>
            </a:xfrm>
          </p:grpSpPr>
          <p:sp>
            <p:nvSpPr>
              <p:cNvPr id="10083" name="Google Shape;10083;p53"/>
              <p:cNvSpPr/>
              <p:nvPr/>
            </p:nvSpPr>
            <p:spPr>
              <a:xfrm>
                <a:off x="-161597" y="2775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4" name="Google Shape;10084;p53"/>
              <p:cNvSpPr/>
              <p:nvPr/>
            </p:nvSpPr>
            <p:spPr>
              <a:xfrm>
                <a:off x="235239" y="4752206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5" name="Google Shape;10085;p53"/>
              <p:cNvSpPr/>
              <p:nvPr/>
            </p:nvSpPr>
            <p:spPr>
              <a:xfrm>
                <a:off x="592302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6" name="Google Shape;10086;p53"/>
              <p:cNvSpPr/>
              <p:nvPr/>
            </p:nvSpPr>
            <p:spPr>
              <a:xfrm>
                <a:off x="592415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7" name="Google Shape;10087;p53"/>
              <p:cNvSpPr/>
              <p:nvPr/>
            </p:nvSpPr>
            <p:spPr>
              <a:xfrm>
                <a:off x="39542" y="1389340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0" y="3499"/>
                    </a:lnTo>
                    <a:lnTo>
                      <a:pt x="3497" y="6995"/>
                    </a:lnTo>
                    <a:lnTo>
                      <a:pt x="6993" y="3499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8" name="Google Shape;10088;p53"/>
              <p:cNvSpPr/>
              <p:nvPr/>
            </p:nvSpPr>
            <p:spPr>
              <a:xfrm>
                <a:off x="37627" y="1387482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2" y="3532"/>
                    </a:lnTo>
                    <a:lnTo>
                      <a:pt x="3530" y="6993"/>
                    </a:lnTo>
                    <a:lnTo>
                      <a:pt x="68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89" name="Google Shape;10089;p53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7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7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7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0" name="Google Shape;10090;p53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799"/>
                    </a:cubicBezTo>
                    <a:cubicBezTo>
                      <a:pt x="965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1" name="Google Shape;10091;p53"/>
              <p:cNvSpPr/>
              <p:nvPr/>
            </p:nvSpPr>
            <p:spPr>
              <a:xfrm>
                <a:off x="397055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5" y="447"/>
                      <a:pt x="359" y="634"/>
                      <a:pt x="524" y="799"/>
                    </a:cubicBezTo>
                    <a:cubicBezTo>
                      <a:pt x="690" y="964"/>
                      <a:pt x="878" y="1108"/>
                      <a:pt x="1038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2" name="Google Shape;10092;p53"/>
              <p:cNvSpPr/>
              <p:nvPr/>
            </p:nvSpPr>
            <p:spPr>
              <a:xfrm>
                <a:off x="397112" y="154906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3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09" y="447"/>
                      <a:pt x="1197" y="285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3" name="Google Shape;10093;p53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7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4" name="Google Shape;10094;p53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6"/>
                      <a:pt x="690" y="360"/>
                      <a:pt x="524" y="524"/>
                    </a:cubicBezTo>
                    <a:cubicBezTo>
                      <a:pt x="359" y="690"/>
                      <a:pt x="215" y="877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5" name="Google Shape;10095;p53"/>
              <p:cNvSpPr/>
              <p:nvPr/>
            </p:nvSpPr>
            <p:spPr>
              <a:xfrm>
                <a:off x="39035" y="994936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6" name="Google Shape;10096;p53"/>
              <p:cNvSpPr/>
              <p:nvPr/>
            </p:nvSpPr>
            <p:spPr>
              <a:xfrm>
                <a:off x="37063" y="993022"/>
                <a:ext cx="397883" cy="397827"/>
              </a:xfrm>
              <a:custGeom>
                <a:rect b="b" l="l" r="r" t="t"/>
                <a:pathLst>
                  <a:path extrusionOk="0" h="7064" w="7065">
                    <a:moveTo>
                      <a:pt x="3533" y="70"/>
                    </a:moveTo>
                    <a:lnTo>
                      <a:pt x="6994" y="3532"/>
                    </a:lnTo>
                    <a:lnTo>
                      <a:pt x="3533" y="6994"/>
                    </a:lnTo>
                    <a:lnTo>
                      <a:pt x="71" y="3532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33" y="7064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7" name="Google Shape;10097;p53"/>
              <p:cNvSpPr/>
              <p:nvPr/>
            </p:nvSpPr>
            <p:spPr>
              <a:xfrm>
                <a:off x="1751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8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8" name="Google Shape;10098;p53"/>
              <p:cNvSpPr/>
              <p:nvPr/>
            </p:nvSpPr>
            <p:spPr>
              <a:xfrm>
                <a:off x="1808" y="115460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99" name="Google Shape;10099;p53"/>
              <p:cNvSpPr/>
              <p:nvPr/>
            </p:nvSpPr>
            <p:spPr>
              <a:xfrm>
                <a:off x="396661" y="115460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7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0" name="Google Shape;10100;p53"/>
              <p:cNvSpPr/>
              <p:nvPr/>
            </p:nvSpPr>
            <p:spPr>
              <a:xfrm>
                <a:off x="396605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1" name="Google Shape;10101;p53"/>
              <p:cNvSpPr/>
              <p:nvPr/>
            </p:nvSpPr>
            <p:spPr>
              <a:xfrm>
                <a:off x="198699" y="135155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2" name="Google Shape;10102;p53"/>
              <p:cNvSpPr/>
              <p:nvPr/>
            </p:nvSpPr>
            <p:spPr>
              <a:xfrm>
                <a:off x="198756" y="135155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3" name="Google Shape;10103;p53"/>
              <p:cNvSpPr/>
              <p:nvPr/>
            </p:nvSpPr>
            <p:spPr>
              <a:xfrm>
                <a:off x="38753" y="59704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4" name="Google Shape;10104;p53"/>
              <p:cNvSpPr/>
              <p:nvPr/>
            </p:nvSpPr>
            <p:spPr>
              <a:xfrm>
                <a:off x="36838" y="59512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5" name="Google Shape;10105;p53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7" y="1038"/>
                    </a:cubicBezTo>
                    <a:cubicBezTo>
                      <a:pt x="1109" y="877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6" name="Google Shape;10106;p53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7" name="Google Shape;10107;p53"/>
              <p:cNvSpPr/>
              <p:nvPr/>
            </p:nvSpPr>
            <p:spPr>
              <a:xfrm>
                <a:off x="396379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5" y="1038"/>
                    </a:cubicBezTo>
                    <a:cubicBezTo>
                      <a:pt x="1108" y="877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8" name="Google Shape;10108;p53"/>
              <p:cNvSpPr/>
              <p:nvPr/>
            </p:nvSpPr>
            <p:spPr>
              <a:xfrm>
                <a:off x="396436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7"/>
                    </a:cubicBezTo>
                    <a:cubicBezTo>
                      <a:pt x="448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9" name="Google Shape;10109;p53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8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7" y="1195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5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0" name="Google Shape;10110;p53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7" y="1109"/>
                      <a:pt x="635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1" name="Google Shape;10111;p53"/>
              <p:cNvSpPr/>
              <p:nvPr/>
            </p:nvSpPr>
            <p:spPr>
              <a:xfrm>
                <a:off x="38359" y="202580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2" name="Google Shape;10112;p53"/>
              <p:cNvSpPr/>
              <p:nvPr/>
            </p:nvSpPr>
            <p:spPr>
              <a:xfrm>
                <a:off x="36331" y="200666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0"/>
                    </a:moveTo>
                    <a:lnTo>
                      <a:pt x="6995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3" name="Google Shape;10113;p53"/>
              <p:cNvSpPr/>
              <p:nvPr/>
            </p:nvSpPr>
            <p:spPr>
              <a:xfrm>
                <a:off x="1076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8" y="965"/>
                      <a:pt x="876" y="1108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4" name="Google Shape;10114;p53"/>
              <p:cNvSpPr/>
              <p:nvPr/>
            </p:nvSpPr>
            <p:spPr>
              <a:xfrm>
                <a:off x="1132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5"/>
                      <a:pt x="689" y="359"/>
                      <a:pt x="523" y="524"/>
                    </a:cubicBezTo>
                    <a:cubicBezTo>
                      <a:pt x="359" y="689"/>
                      <a:pt x="214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5" name="Google Shape;10115;p53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5"/>
                    </a:cubicBezTo>
                    <a:cubicBezTo>
                      <a:pt x="216" y="446"/>
                      <a:pt x="360" y="634"/>
                      <a:pt x="524" y="799"/>
                    </a:cubicBezTo>
                    <a:cubicBezTo>
                      <a:pt x="690" y="965"/>
                      <a:pt x="878" y="1108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6" name="Google Shape;10116;p53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10" y="446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7" name="Google Shape;10117;p53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60" y="634"/>
                      <a:pt x="523" y="800"/>
                    </a:cubicBezTo>
                    <a:cubicBezTo>
                      <a:pt x="690" y="965"/>
                      <a:pt x="877" y="1108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8" name="Google Shape;10118;p53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60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9" name="Google Shape;10119;p53"/>
              <p:cNvSpPr/>
              <p:nvPr/>
            </p:nvSpPr>
            <p:spPr>
              <a:xfrm>
                <a:off x="38471" y="2973996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3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0" name="Google Shape;10120;p53"/>
              <p:cNvSpPr/>
              <p:nvPr/>
            </p:nvSpPr>
            <p:spPr>
              <a:xfrm>
                <a:off x="36557" y="2972138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31" y="70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1" y="70"/>
                    </a:lnTo>
                    <a:close/>
                    <a:moveTo>
                      <a:pt x="3531" y="0"/>
                    </a:moveTo>
                    <a:lnTo>
                      <a:pt x="18" y="3515"/>
                    </a:lnTo>
                    <a:lnTo>
                      <a:pt x="1" y="3532"/>
                    </a:lnTo>
                    <a:lnTo>
                      <a:pt x="3515" y="7046"/>
                    </a:lnTo>
                    <a:lnTo>
                      <a:pt x="3531" y="7063"/>
                    </a:lnTo>
                    <a:lnTo>
                      <a:pt x="7045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1" name="Google Shape;10121;p53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2" name="Google Shape;10122;p53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3" name="Google Shape;10123;p53"/>
              <p:cNvSpPr/>
              <p:nvPr/>
            </p:nvSpPr>
            <p:spPr>
              <a:xfrm>
                <a:off x="395929" y="313371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29"/>
                      <a:pt x="129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4" name="Google Shape;10124;p53"/>
              <p:cNvSpPr/>
              <p:nvPr/>
            </p:nvSpPr>
            <p:spPr>
              <a:xfrm>
                <a:off x="396041" y="313371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7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5" name="Google Shape;10125;p53"/>
              <p:cNvSpPr/>
              <p:nvPr/>
            </p:nvSpPr>
            <p:spPr>
              <a:xfrm>
                <a:off x="198080" y="333066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8" y="1109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6" name="Google Shape;10126;p53"/>
              <p:cNvSpPr/>
              <p:nvPr/>
            </p:nvSpPr>
            <p:spPr>
              <a:xfrm>
                <a:off x="198136" y="333066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6" y="634"/>
                      <a:pt x="1110" y="447"/>
                      <a:pt x="1197" y="286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7" name="Google Shape;10127;p53"/>
              <p:cNvSpPr/>
              <p:nvPr/>
            </p:nvSpPr>
            <p:spPr>
              <a:xfrm>
                <a:off x="37965" y="25795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0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8" name="Google Shape;10128;p53"/>
              <p:cNvSpPr/>
              <p:nvPr/>
            </p:nvSpPr>
            <p:spPr>
              <a:xfrm>
                <a:off x="35993" y="2577677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6" y="7045"/>
                    </a:lnTo>
                    <a:lnTo>
                      <a:pt x="3532" y="7062"/>
                    </a:lnTo>
                    <a:lnTo>
                      <a:pt x="7047" y="3548"/>
                    </a:lnTo>
                    <a:lnTo>
                      <a:pt x="7064" y="3531"/>
                    </a:lnTo>
                    <a:lnTo>
                      <a:pt x="3548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9" name="Google Shape;10129;p53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8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5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0" name="Google Shape;10130;p53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6" y="215"/>
                      <a:pt x="688" y="359"/>
                      <a:pt x="523" y="524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1" name="Google Shape;10131;p53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2" name="Google Shape;10132;p53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7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3" name="Google Shape;10133;p53"/>
              <p:cNvSpPr/>
              <p:nvPr/>
            </p:nvSpPr>
            <p:spPr>
              <a:xfrm>
                <a:off x="197686" y="293620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9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4" name="Google Shape;10134;p53"/>
              <p:cNvSpPr/>
              <p:nvPr/>
            </p:nvSpPr>
            <p:spPr>
              <a:xfrm>
                <a:off x="197629" y="293620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1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5" name="Google Shape;10135;p53"/>
              <p:cNvSpPr/>
              <p:nvPr/>
            </p:nvSpPr>
            <p:spPr>
              <a:xfrm>
                <a:off x="37796" y="218169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6" name="Google Shape;10136;p53"/>
              <p:cNvSpPr/>
              <p:nvPr/>
            </p:nvSpPr>
            <p:spPr>
              <a:xfrm>
                <a:off x="35881" y="2179838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0" y="70"/>
                    </a:moveTo>
                    <a:lnTo>
                      <a:pt x="6993" y="3531"/>
                    </a:lnTo>
                    <a:lnTo>
                      <a:pt x="3530" y="6993"/>
                    </a:lnTo>
                    <a:lnTo>
                      <a:pt x="68" y="3531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0" y="7063"/>
                    </a:lnTo>
                    <a:lnTo>
                      <a:pt x="7045" y="3548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7" name="Google Shape;10137;p53"/>
              <p:cNvSpPr/>
              <p:nvPr/>
            </p:nvSpPr>
            <p:spPr>
              <a:xfrm>
                <a:off x="512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6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8" y="966"/>
                      <a:pt x="876" y="1110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8" name="Google Shape;10138;p53"/>
              <p:cNvSpPr/>
              <p:nvPr/>
            </p:nvSpPr>
            <p:spPr>
              <a:xfrm>
                <a:off x="569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10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9" name="Google Shape;10139;p53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0" name="Google Shape;10140;p53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1" name="Google Shape;10141;p53"/>
              <p:cNvSpPr/>
              <p:nvPr/>
            </p:nvSpPr>
            <p:spPr>
              <a:xfrm>
                <a:off x="197404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7" y="286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2" name="Google Shape;10142;p53"/>
              <p:cNvSpPr/>
              <p:nvPr/>
            </p:nvSpPr>
            <p:spPr>
              <a:xfrm>
                <a:off x="197460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3" name="Google Shape;10143;p53"/>
              <p:cNvSpPr/>
              <p:nvPr/>
            </p:nvSpPr>
            <p:spPr>
              <a:xfrm>
                <a:off x="37289" y="17872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4" name="Google Shape;10144;p53"/>
              <p:cNvSpPr/>
              <p:nvPr/>
            </p:nvSpPr>
            <p:spPr>
              <a:xfrm>
                <a:off x="35318" y="1785378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2" y="68"/>
                    </a:moveTo>
                    <a:lnTo>
                      <a:pt x="6993" y="3531"/>
                    </a:lnTo>
                    <a:lnTo>
                      <a:pt x="3532" y="6992"/>
                    </a:lnTo>
                    <a:lnTo>
                      <a:pt x="69" y="3531"/>
                    </a:lnTo>
                    <a:lnTo>
                      <a:pt x="3532" y="68"/>
                    </a:lnTo>
                    <a:close/>
                    <a:moveTo>
                      <a:pt x="3532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5" name="Google Shape;10145;p53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6" name="Google Shape;10146;p53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7" name="Google Shape;10147;p53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8" name="Google Shape;10148;p53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9" name="Google Shape;10149;p53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6" y="689"/>
                      <a:pt x="799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0" name="Google Shape;10150;p53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1" name="Google Shape;10151;p53"/>
              <p:cNvSpPr/>
              <p:nvPr/>
            </p:nvSpPr>
            <p:spPr>
              <a:xfrm>
                <a:off x="39710" y="4558652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5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2" name="Google Shape;10152;p53"/>
              <p:cNvSpPr/>
              <p:nvPr/>
            </p:nvSpPr>
            <p:spPr>
              <a:xfrm>
                <a:off x="37739" y="4556793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3" name="Google Shape;10153;p53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4" name="Google Shape;10154;p53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5" name="Google Shape;10155;p53"/>
              <p:cNvSpPr/>
              <p:nvPr/>
            </p:nvSpPr>
            <p:spPr>
              <a:xfrm>
                <a:off x="397224" y="4718373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6"/>
                      <a:pt x="877" y="1110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9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6" name="Google Shape;10156;p53"/>
              <p:cNvSpPr/>
              <p:nvPr/>
            </p:nvSpPr>
            <p:spPr>
              <a:xfrm>
                <a:off x="199319" y="491532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7" name="Google Shape;10157;p53"/>
              <p:cNvSpPr/>
              <p:nvPr/>
            </p:nvSpPr>
            <p:spPr>
              <a:xfrm>
                <a:off x="199319" y="491532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8" name="Google Shape;10158;p53"/>
              <p:cNvSpPr/>
              <p:nvPr/>
            </p:nvSpPr>
            <p:spPr>
              <a:xfrm>
                <a:off x="39147" y="4164192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3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9" name="Google Shape;10159;p53"/>
              <p:cNvSpPr/>
              <p:nvPr/>
            </p:nvSpPr>
            <p:spPr>
              <a:xfrm>
                <a:off x="37289" y="4162389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2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6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0" name="Google Shape;10160;p53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7" y="285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7"/>
                    </a:cubicBezTo>
                    <a:cubicBezTo>
                      <a:pt x="1108" y="876"/>
                      <a:pt x="965" y="689"/>
                      <a:pt x="800" y="523"/>
                    </a:cubicBezTo>
                    <a:cubicBezTo>
                      <a:pt x="634" y="359"/>
                      <a:pt x="446" y="214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1" name="Google Shape;10161;p53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7" y="128"/>
                    </a:cubicBezTo>
                    <a:cubicBezTo>
                      <a:pt x="877" y="214"/>
                      <a:pt x="689" y="359"/>
                      <a:pt x="523" y="523"/>
                    </a:cubicBezTo>
                    <a:cubicBezTo>
                      <a:pt x="359" y="689"/>
                      <a:pt x="215" y="877"/>
                      <a:pt x="127" y="1037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2" name="Google Shape;10162;p53"/>
              <p:cNvSpPr/>
              <p:nvPr/>
            </p:nvSpPr>
            <p:spPr>
              <a:xfrm>
                <a:off x="396717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7" y="1108"/>
                      <a:pt x="1038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6"/>
                      <a:pt x="966" y="689"/>
                      <a:pt x="799" y="523"/>
                    </a:cubicBezTo>
                    <a:cubicBezTo>
                      <a:pt x="634" y="359"/>
                      <a:pt x="447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3" name="Google Shape;10163;p53"/>
              <p:cNvSpPr/>
              <p:nvPr/>
            </p:nvSpPr>
            <p:spPr>
              <a:xfrm>
                <a:off x="396774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3" y="37"/>
                      <a:pt x="1038" y="128"/>
                    </a:cubicBezTo>
                    <a:cubicBezTo>
                      <a:pt x="878" y="214"/>
                      <a:pt x="689" y="359"/>
                      <a:pt x="524" y="523"/>
                    </a:cubicBezTo>
                    <a:cubicBezTo>
                      <a:pt x="359" y="689"/>
                      <a:pt x="215" y="877"/>
                      <a:pt x="128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4" name="Google Shape;10164;p53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30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5"/>
                      <a:pt x="965" y="689"/>
                      <a:pt x="799" y="522"/>
                    </a:cubicBezTo>
                    <a:cubicBezTo>
                      <a:pt x="634" y="359"/>
                      <a:pt x="446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5" name="Google Shape;10165;p53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4"/>
                      <a:pt x="689" y="359"/>
                      <a:pt x="523" y="522"/>
                    </a:cubicBezTo>
                    <a:cubicBezTo>
                      <a:pt x="358" y="689"/>
                      <a:pt x="214" y="876"/>
                      <a:pt x="127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6" name="Google Shape;10166;p53"/>
              <p:cNvSpPr/>
              <p:nvPr/>
            </p:nvSpPr>
            <p:spPr>
              <a:xfrm>
                <a:off x="38922" y="3766296"/>
                <a:ext cx="393997" cy="393997"/>
              </a:xfrm>
              <a:custGeom>
                <a:rect b="b" l="l" r="r" t="t"/>
                <a:pathLst>
                  <a:path extrusionOk="0" h="6996" w="6996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7" name="Google Shape;10167;p53"/>
              <p:cNvSpPr/>
              <p:nvPr/>
            </p:nvSpPr>
            <p:spPr>
              <a:xfrm>
                <a:off x="37007" y="3764494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0" y="69"/>
                    </a:moveTo>
                    <a:lnTo>
                      <a:pt x="6993" y="3532"/>
                    </a:lnTo>
                    <a:lnTo>
                      <a:pt x="3530" y="6993"/>
                    </a:lnTo>
                    <a:lnTo>
                      <a:pt x="69" y="3532"/>
                    </a:lnTo>
                    <a:lnTo>
                      <a:pt x="3530" y="69"/>
                    </a:lnTo>
                    <a:close/>
                    <a:moveTo>
                      <a:pt x="3530" y="0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5"/>
                    </a:lnTo>
                    <a:lnTo>
                      <a:pt x="3530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7" y="16"/>
                    </a:lnTo>
                    <a:lnTo>
                      <a:pt x="35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8" name="Google Shape;10168;p53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9" name="Google Shape;10169;p53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0" name="Google Shape;10170;p53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1" name="Google Shape;10171;p53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2" name="Google Shape;10172;p53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6"/>
                      <a:pt x="876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3" name="Google Shape;10173;p53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8" y="1109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4" name="Google Shape;10174;p53"/>
              <p:cNvSpPr/>
              <p:nvPr/>
            </p:nvSpPr>
            <p:spPr>
              <a:xfrm>
                <a:off x="38415" y="3371892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5" name="Google Shape;10175;p53"/>
              <p:cNvSpPr/>
              <p:nvPr/>
            </p:nvSpPr>
            <p:spPr>
              <a:xfrm>
                <a:off x="36500" y="3369977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3"/>
                    </a:lnTo>
                    <a:lnTo>
                      <a:pt x="7046" y="3547"/>
                    </a:lnTo>
                    <a:lnTo>
                      <a:pt x="7063" y="3530"/>
                    </a:lnTo>
                    <a:lnTo>
                      <a:pt x="3549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6" name="Google Shape;10176;p53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8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7" name="Google Shape;10177;p53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8"/>
                      <a:pt x="634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8" name="Google Shape;10178;p53"/>
              <p:cNvSpPr/>
              <p:nvPr/>
            </p:nvSpPr>
            <p:spPr>
              <a:xfrm>
                <a:off x="395929" y="3531557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30"/>
                      <a:pt x="129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4"/>
                      <a:pt x="878" y="1108"/>
                      <a:pt x="1039" y="1196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9" name="Google Shape;10179;p53"/>
              <p:cNvSpPr/>
              <p:nvPr/>
            </p:nvSpPr>
            <p:spPr>
              <a:xfrm>
                <a:off x="396041" y="353155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8"/>
                      <a:pt x="635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0" name="Google Shape;10180;p53"/>
              <p:cNvSpPr/>
              <p:nvPr/>
            </p:nvSpPr>
            <p:spPr>
              <a:xfrm>
                <a:off x="198080" y="372850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8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6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1" name="Google Shape;10181;p53"/>
              <p:cNvSpPr/>
              <p:nvPr/>
            </p:nvSpPr>
            <p:spPr>
              <a:xfrm>
                <a:off x="198136" y="372850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5"/>
                    </a:cubicBezTo>
                    <a:cubicBezTo>
                      <a:pt x="448" y="1108"/>
                      <a:pt x="634" y="965"/>
                      <a:pt x="801" y="799"/>
                    </a:cubicBezTo>
                    <a:cubicBezTo>
                      <a:pt x="966" y="634"/>
                      <a:pt x="1110" y="447"/>
                      <a:pt x="1197" y="285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2" name="Google Shape;10182;p53"/>
              <p:cNvSpPr/>
              <p:nvPr/>
            </p:nvSpPr>
            <p:spPr>
              <a:xfrm>
                <a:off x="235081" y="1188731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3" name="Google Shape;10183;p53"/>
              <p:cNvSpPr/>
              <p:nvPr/>
            </p:nvSpPr>
            <p:spPr>
              <a:xfrm>
                <a:off x="233110" y="1186760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3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4" name="Google Shape;10184;p53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5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5" name="Google Shape;10185;p53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4" y="635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6" name="Google Shape;10186;p53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6"/>
                      <a:pt x="878" y="1110"/>
                      <a:pt x="1038" y="1197"/>
                    </a:cubicBezTo>
                    <a:cubicBezTo>
                      <a:pt x="1195" y="1287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7" name="Google Shape;10187;p53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8" name="Google Shape;10188;p53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9" name="Google Shape;10189;p53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0" name="Google Shape;10190;p53"/>
              <p:cNvSpPr/>
              <p:nvPr/>
            </p:nvSpPr>
            <p:spPr>
              <a:xfrm>
                <a:off x="234575" y="794215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1" name="Google Shape;10191;p53"/>
              <p:cNvSpPr/>
              <p:nvPr/>
            </p:nvSpPr>
            <p:spPr>
              <a:xfrm>
                <a:off x="232603" y="79235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3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2" name="Google Shape;10192;p53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9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7" y="1038"/>
                    </a:cubicBezTo>
                    <a:cubicBezTo>
                      <a:pt x="1109" y="876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3" name="Google Shape;10193;p53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6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4" name="Google Shape;10194;p53"/>
              <p:cNvSpPr/>
              <p:nvPr/>
            </p:nvSpPr>
            <p:spPr>
              <a:xfrm>
                <a:off x="592145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6"/>
                    </a:cubicBezTo>
                    <a:cubicBezTo>
                      <a:pt x="214" y="447"/>
                      <a:pt x="358" y="634"/>
                      <a:pt x="523" y="800"/>
                    </a:cubicBezTo>
                    <a:cubicBezTo>
                      <a:pt x="689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6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5" name="Google Shape;10195;p53"/>
              <p:cNvSpPr/>
              <p:nvPr/>
            </p:nvSpPr>
            <p:spPr>
              <a:xfrm>
                <a:off x="592201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6" name="Google Shape;10196;p53"/>
              <p:cNvSpPr/>
              <p:nvPr/>
            </p:nvSpPr>
            <p:spPr>
              <a:xfrm>
                <a:off x="394239" y="115082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5"/>
                      <a:pt x="1196" y="1039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7" name="Google Shape;10197;p53"/>
              <p:cNvSpPr/>
              <p:nvPr/>
            </p:nvSpPr>
            <p:spPr>
              <a:xfrm>
                <a:off x="394352" y="115082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8" name="Google Shape;10198;p53"/>
              <p:cNvSpPr/>
              <p:nvPr/>
            </p:nvSpPr>
            <p:spPr>
              <a:xfrm>
                <a:off x="234349" y="396375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99" name="Google Shape;10199;p53"/>
              <p:cNvSpPr/>
              <p:nvPr/>
            </p:nvSpPr>
            <p:spPr>
              <a:xfrm>
                <a:off x="232378" y="394404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1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2" y="71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0" name="Google Shape;10200;p53"/>
              <p:cNvSpPr/>
              <p:nvPr/>
            </p:nvSpPr>
            <p:spPr>
              <a:xfrm>
                <a:off x="197122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7"/>
                      <a:pt x="358" y="635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8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1" name="Google Shape;10201;p53"/>
              <p:cNvSpPr/>
              <p:nvPr/>
            </p:nvSpPr>
            <p:spPr>
              <a:xfrm>
                <a:off x="197066" y="55609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2" name="Google Shape;10202;p53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5"/>
                      <a:pt x="524" y="800"/>
                    </a:cubicBezTo>
                    <a:cubicBezTo>
                      <a:pt x="689" y="965"/>
                      <a:pt x="876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6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3" name="Google Shape;10203;p53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7" y="1109"/>
                      <a:pt x="634" y="966"/>
                      <a:pt x="799" y="800"/>
                    </a:cubicBezTo>
                    <a:cubicBezTo>
                      <a:pt x="964" y="635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4" name="Google Shape;10204;p53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5"/>
                      <a:pt x="523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8"/>
                    </a:cubicBezTo>
                    <a:cubicBezTo>
                      <a:pt x="1109" y="877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5" name="Google Shape;10205;p53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6" name="Google Shape;10206;p53"/>
              <p:cNvSpPr/>
              <p:nvPr/>
            </p:nvSpPr>
            <p:spPr>
              <a:xfrm>
                <a:off x="233842" y="197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0" y="3497"/>
                    </a:lnTo>
                    <a:lnTo>
                      <a:pt x="3498" y="6995"/>
                    </a:lnTo>
                    <a:lnTo>
                      <a:pt x="6995" y="3497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7" name="Google Shape;10207;p53"/>
              <p:cNvSpPr/>
              <p:nvPr/>
            </p:nvSpPr>
            <p:spPr>
              <a:xfrm>
                <a:off x="231928" y="0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8" name="Google Shape;10208;p53"/>
              <p:cNvSpPr/>
              <p:nvPr/>
            </p:nvSpPr>
            <p:spPr>
              <a:xfrm>
                <a:off x="196616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8" y="287"/>
                    </a:cubicBezTo>
                    <a:cubicBezTo>
                      <a:pt x="214" y="447"/>
                      <a:pt x="359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09" name="Google Shape;10209;p53"/>
              <p:cNvSpPr/>
              <p:nvPr/>
            </p:nvSpPr>
            <p:spPr>
              <a:xfrm>
                <a:off x="196672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0" name="Google Shape;10210;p53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1" name="Google Shape;10211;p53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2" name="Google Shape;10212;p53"/>
              <p:cNvSpPr/>
              <p:nvPr/>
            </p:nvSpPr>
            <p:spPr>
              <a:xfrm>
                <a:off x="393507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3" name="Google Shape;10213;p53"/>
              <p:cNvSpPr/>
              <p:nvPr/>
            </p:nvSpPr>
            <p:spPr>
              <a:xfrm>
                <a:off x="393563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4" name="Google Shape;10214;p53"/>
              <p:cNvSpPr/>
              <p:nvPr/>
            </p:nvSpPr>
            <p:spPr>
              <a:xfrm>
                <a:off x="234011" y="2773274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4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5" name="Google Shape;10215;p53"/>
              <p:cNvSpPr/>
              <p:nvPr/>
            </p:nvSpPr>
            <p:spPr>
              <a:xfrm>
                <a:off x="232153" y="2771472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29" y="70"/>
                    </a:moveTo>
                    <a:lnTo>
                      <a:pt x="6991" y="3531"/>
                    </a:lnTo>
                    <a:lnTo>
                      <a:pt x="3529" y="6993"/>
                    </a:lnTo>
                    <a:lnTo>
                      <a:pt x="67" y="3531"/>
                    </a:lnTo>
                    <a:lnTo>
                      <a:pt x="3529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4" y="3548"/>
                    </a:lnTo>
                    <a:lnTo>
                      <a:pt x="7062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6" name="Google Shape;10216;p53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7" name="Google Shape;10217;p53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8" name="Google Shape;10218;p53"/>
              <p:cNvSpPr/>
              <p:nvPr/>
            </p:nvSpPr>
            <p:spPr>
              <a:xfrm>
                <a:off x="591525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6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19" name="Google Shape;10219;p53"/>
              <p:cNvSpPr/>
              <p:nvPr/>
            </p:nvSpPr>
            <p:spPr>
              <a:xfrm>
                <a:off x="591581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0" name="Google Shape;10220;p53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1" name="Google Shape;10221;p53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2" name="Google Shape;10222;p53"/>
              <p:cNvSpPr/>
              <p:nvPr/>
            </p:nvSpPr>
            <p:spPr>
              <a:xfrm>
                <a:off x="233561" y="2378927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3" name="Google Shape;10223;p53"/>
              <p:cNvSpPr/>
              <p:nvPr/>
            </p:nvSpPr>
            <p:spPr>
              <a:xfrm>
                <a:off x="231590" y="2377012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4" name="Google Shape;10224;p53"/>
              <p:cNvSpPr/>
              <p:nvPr/>
            </p:nvSpPr>
            <p:spPr>
              <a:xfrm>
                <a:off x="196278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5" name="Google Shape;10225;p53"/>
              <p:cNvSpPr/>
              <p:nvPr/>
            </p:nvSpPr>
            <p:spPr>
              <a:xfrm>
                <a:off x="196334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6" name="Google Shape;10226;p53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7" name="Google Shape;10227;p53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8" name="Google Shape;10228;p53"/>
              <p:cNvSpPr/>
              <p:nvPr/>
            </p:nvSpPr>
            <p:spPr>
              <a:xfrm>
                <a:off x="393169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7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29" name="Google Shape;10229;p53"/>
              <p:cNvSpPr/>
              <p:nvPr/>
            </p:nvSpPr>
            <p:spPr>
              <a:xfrm>
                <a:off x="393225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0" name="Google Shape;10230;p53"/>
              <p:cNvSpPr/>
              <p:nvPr/>
            </p:nvSpPr>
            <p:spPr>
              <a:xfrm>
                <a:off x="233279" y="1981031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1" name="Google Shape;10231;p53"/>
              <p:cNvSpPr/>
              <p:nvPr/>
            </p:nvSpPr>
            <p:spPr>
              <a:xfrm>
                <a:off x="231421" y="1979172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29" y="69"/>
                    </a:moveTo>
                    <a:lnTo>
                      <a:pt x="6991" y="3531"/>
                    </a:lnTo>
                    <a:lnTo>
                      <a:pt x="3529" y="6992"/>
                    </a:lnTo>
                    <a:lnTo>
                      <a:pt x="67" y="3531"/>
                    </a:lnTo>
                    <a:lnTo>
                      <a:pt x="3529" y="69"/>
                    </a:lnTo>
                    <a:close/>
                    <a:moveTo>
                      <a:pt x="3531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1" y="7062"/>
                    </a:lnTo>
                    <a:lnTo>
                      <a:pt x="7045" y="3547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2" name="Google Shape;10232;p53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0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9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3" name="Google Shape;10233;p53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4" name="Google Shape;10234;p53"/>
              <p:cNvSpPr/>
              <p:nvPr/>
            </p:nvSpPr>
            <p:spPr>
              <a:xfrm>
                <a:off x="590793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5" name="Google Shape;10235;p53"/>
              <p:cNvSpPr/>
              <p:nvPr/>
            </p:nvSpPr>
            <p:spPr>
              <a:xfrm>
                <a:off x="590849" y="214069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8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6" name="Google Shape;10236;p53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30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7" name="Google Shape;10237;p53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8" name="Google Shape;10238;p53"/>
              <p:cNvSpPr/>
              <p:nvPr/>
            </p:nvSpPr>
            <p:spPr>
              <a:xfrm>
                <a:off x="232772" y="1586571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1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39" name="Google Shape;10239;p53"/>
              <p:cNvSpPr/>
              <p:nvPr/>
            </p:nvSpPr>
            <p:spPr>
              <a:xfrm>
                <a:off x="230801" y="1584712"/>
                <a:ext cx="397883" cy="397771"/>
              </a:xfrm>
              <a:custGeom>
                <a:rect b="b" l="l" r="r" t="t"/>
                <a:pathLst>
                  <a:path extrusionOk="0" h="7063" w="7065">
                    <a:moveTo>
                      <a:pt x="3533" y="70"/>
                    </a:moveTo>
                    <a:lnTo>
                      <a:pt x="6994" y="3531"/>
                    </a:lnTo>
                    <a:lnTo>
                      <a:pt x="3533" y="6993"/>
                    </a:lnTo>
                    <a:lnTo>
                      <a:pt x="70" y="3531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16" y="7045"/>
                    </a:lnTo>
                    <a:lnTo>
                      <a:pt x="3533" y="7063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0" name="Google Shape;10240;p53"/>
              <p:cNvSpPr/>
              <p:nvPr/>
            </p:nvSpPr>
            <p:spPr>
              <a:xfrm>
                <a:off x="195489" y="174629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3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1" name="Google Shape;10241;p53"/>
              <p:cNvSpPr/>
              <p:nvPr/>
            </p:nvSpPr>
            <p:spPr>
              <a:xfrm>
                <a:off x="195545" y="174629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4" y="36"/>
                      <a:pt x="1038" y="128"/>
                    </a:cubicBezTo>
                    <a:cubicBezTo>
                      <a:pt x="878" y="215"/>
                      <a:pt x="690" y="359"/>
                      <a:pt x="524" y="523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4"/>
                      <a:pt x="1109" y="446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2" name="Google Shape;10242;p53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3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3" name="Google Shape;10243;p53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89" y="359"/>
                      <a:pt x="523" y="523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4" name="Google Shape;10244;p53"/>
              <p:cNvSpPr/>
              <p:nvPr/>
            </p:nvSpPr>
            <p:spPr>
              <a:xfrm>
                <a:off x="392437" y="1943184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5" name="Google Shape;10245;p53"/>
              <p:cNvSpPr/>
              <p:nvPr/>
            </p:nvSpPr>
            <p:spPr>
              <a:xfrm>
                <a:off x="392493" y="194318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6" name="Google Shape;10246;p53"/>
              <p:cNvSpPr/>
              <p:nvPr/>
            </p:nvSpPr>
            <p:spPr>
              <a:xfrm>
                <a:off x="235250" y="4357986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3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7" name="Google Shape;10247;p53"/>
              <p:cNvSpPr/>
              <p:nvPr/>
            </p:nvSpPr>
            <p:spPr>
              <a:xfrm>
                <a:off x="233223" y="4356128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70"/>
                    </a:moveTo>
                    <a:lnTo>
                      <a:pt x="6993" y="3532"/>
                    </a:lnTo>
                    <a:lnTo>
                      <a:pt x="3532" y="6993"/>
                    </a:lnTo>
                    <a:lnTo>
                      <a:pt x="70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8" y="3515"/>
                    </a:lnTo>
                    <a:lnTo>
                      <a:pt x="0" y="3532"/>
                    </a:lnTo>
                    <a:lnTo>
                      <a:pt x="3515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3" y="3532"/>
                    </a:lnTo>
                    <a:lnTo>
                      <a:pt x="3548" y="17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8" name="Google Shape;10248;p53"/>
              <p:cNvSpPr/>
              <p:nvPr/>
            </p:nvSpPr>
            <p:spPr>
              <a:xfrm>
                <a:off x="197855" y="451770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0"/>
                    </a:moveTo>
                    <a:cubicBezTo>
                      <a:pt x="1" y="1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4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49" name="Google Shape;10249;p53"/>
              <p:cNvSpPr/>
              <p:nvPr/>
            </p:nvSpPr>
            <p:spPr>
              <a:xfrm>
                <a:off x="197967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3" y="36"/>
                      <a:pt x="1038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9" y="690"/>
                      <a:pt x="215" y="877"/>
                      <a:pt x="127" y="1038"/>
                    </a:cubicBezTo>
                    <a:cubicBezTo>
                      <a:pt x="36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0" name="Google Shape;10250;p53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4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1" name="Google Shape;10251;p53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2" name="Google Shape;10252;p53"/>
              <p:cNvSpPr/>
              <p:nvPr/>
            </p:nvSpPr>
            <p:spPr>
              <a:xfrm>
                <a:off x="394802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3" name="Google Shape;10253;p53"/>
              <p:cNvSpPr/>
              <p:nvPr/>
            </p:nvSpPr>
            <p:spPr>
              <a:xfrm>
                <a:off x="397228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4" name="Google Shape;10254;p53"/>
              <p:cNvSpPr/>
              <p:nvPr/>
            </p:nvSpPr>
            <p:spPr>
              <a:xfrm>
                <a:off x="234687" y="396352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5" name="Google Shape;10255;p53"/>
              <p:cNvSpPr/>
              <p:nvPr/>
            </p:nvSpPr>
            <p:spPr>
              <a:xfrm>
                <a:off x="232772" y="3961611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0" y="70"/>
                    </a:moveTo>
                    <a:lnTo>
                      <a:pt x="6993" y="3532"/>
                    </a:lnTo>
                    <a:lnTo>
                      <a:pt x="3530" y="6994"/>
                    </a:lnTo>
                    <a:lnTo>
                      <a:pt x="69" y="3532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6" y="3548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6" name="Google Shape;10256;p53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1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8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5" y="127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7" name="Google Shape;10257;p53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7"/>
                    </a:cubicBezTo>
                    <a:cubicBezTo>
                      <a:pt x="877" y="215"/>
                      <a:pt x="690" y="359"/>
                      <a:pt x="524" y="523"/>
                    </a:cubicBezTo>
                    <a:cubicBezTo>
                      <a:pt x="360" y="690"/>
                      <a:pt x="216" y="877"/>
                      <a:pt x="128" y="1038"/>
                    </a:cubicBezTo>
                    <a:cubicBezTo>
                      <a:pt x="37" y="1195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8" name="Google Shape;10258;p53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1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8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6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59" name="Google Shape;10259;p53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8" y="215"/>
                      <a:pt x="689" y="359"/>
                      <a:pt x="524" y="523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0" name="Google Shape;10260;p53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30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6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7"/>
                    </a:cubicBezTo>
                    <a:cubicBezTo>
                      <a:pt x="1108" y="876"/>
                      <a:pt x="966" y="690"/>
                      <a:pt x="799" y="523"/>
                    </a:cubicBezTo>
                    <a:cubicBezTo>
                      <a:pt x="634" y="358"/>
                      <a:pt x="447" y="214"/>
                      <a:pt x="285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1" name="Google Shape;10261;p53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6" y="214"/>
                      <a:pt x="689" y="358"/>
                      <a:pt x="524" y="523"/>
                    </a:cubicBezTo>
                    <a:cubicBezTo>
                      <a:pt x="359" y="690"/>
                      <a:pt x="215" y="877"/>
                      <a:pt x="128" y="1037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5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2" name="Google Shape;10262;p53"/>
              <p:cNvSpPr/>
              <p:nvPr/>
            </p:nvSpPr>
            <p:spPr>
              <a:xfrm>
                <a:off x="234462" y="356563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1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3" name="Google Shape;10263;p53"/>
              <p:cNvSpPr/>
              <p:nvPr/>
            </p:nvSpPr>
            <p:spPr>
              <a:xfrm>
                <a:off x="232491" y="3563828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1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5" y="7045"/>
                    </a:lnTo>
                    <a:lnTo>
                      <a:pt x="3532" y="7063"/>
                    </a:lnTo>
                    <a:lnTo>
                      <a:pt x="7046" y="3549"/>
                    </a:lnTo>
                    <a:lnTo>
                      <a:pt x="7063" y="3532"/>
                    </a:lnTo>
                    <a:lnTo>
                      <a:pt x="3549" y="18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4" name="Google Shape;10264;p53"/>
              <p:cNvSpPr/>
              <p:nvPr/>
            </p:nvSpPr>
            <p:spPr>
              <a:xfrm>
                <a:off x="197179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5" name="Google Shape;10265;p53"/>
              <p:cNvSpPr/>
              <p:nvPr/>
            </p:nvSpPr>
            <p:spPr>
              <a:xfrm>
                <a:off x="197235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6" name="Google Shape;10266;p53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7" name="Google Shape;10267;p53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7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8" name="Google Shape;10268;p53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69" name="Google Shape;10269;p53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0" name="Google Shape;10270;p53"/>
              <p:cNvSpPr/>
              <p:nvPr/>
            </p:nvSpPr>
            <p:spPr>
              <a:xfrm>
                <a:off x="233955" y="317117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1" y="3498"/>
                    </a:lnTo>
                    <a:lnTo>
                      <a:pt x="3498" y="6994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1" name="Google Shape;10271;p53"/>
              <p:cNvSpPr/>
              <p:nvPr/>
            </p:nvSpPr>
            <p:spPr>
              <a:xfrm>
                <a:off x="232040" y="3169311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1" y="69"/>
                    </a:moveTo>
                    <a:lnTo>
                      <a:pt x="6993" y="3532"/>
                    </a:lnTo>
                    <a:lnTo>
                      <a:pt x="3531" y="6993"/>
                    </a:lnTo>
                    <a:lnTo>
                      <a:pt x="69" y="3532"/>
                    </a:lnTo>
                    <a:lnTo>
                      <a:pt x="3531" y="69"/>
                    </a:lnTo>
                    <a:close/>
                    <a:moveTo>
                      <a:pt x="3531" y="0"/>
                    </a:moveTo>
                    <a:lnTo>
                      <a:pt x="18" y="3514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2"/>
                    </a:lnTo>
                    <a:lnTo>
                      <a:pt x="7045" y="3547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2" name="Google Shape;10272;p53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3" name="Google Shape;10273;p53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4" name="Google Shape;10274;p53"/>
              <p:cNvSpPr/>
              <p:nvPr/>
            </p:nvSpPr>
            <p:spPr>
              <a:xfrm>
                <a:off x="591525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5" name="Google Shape;10275;p53"/>
              <p:cNvSpPr/>
              <p:nvPr/>
            </p:nvSpPr>
            <p:spPr>
              <a:xfrm>
                <a:off x="591581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6" name="Google Shape;10276;p53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9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7" name="Google Shape;10277;p53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30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8" name="Google Shape;10278;p53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79" name="Google Shape;10279;p53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0" name="Google Shape;10280;p53"/>
              <p:cNvSpPr/>
              <p:nvPr/>
            </p:nvSpPr>
            <p:spPr>
              <a:xfrm>
                <a:off x="395527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1" name="Google Shape;10281;p53"/>
              <p:cNvSpPr/>
              <p:nvPr/>
            </p:nvSpPr>
            <p:spPr>
              <a:xfrm>
                <a:off x="395640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2" name="Google Shape;10282;p53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3" name="Google Shape;10283;p53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4" name="Google Shape;10284;p53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85" name="Google Shape;10285;p53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86" name="Google Shape;10286;p53"/>
            <p:cNvSpPr/>
            <p:nvPr/>
          </p:nvSpPr>
          <p:spPr>
            <a:xfrm flipH="1" rot="10800000">
              <a:off x="-161625" y="1776552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287" name="Google Shape;10287;p53"/>
          <p:cNvCxnSpPr/>
          <p:nvPr/>
        </p:nvCxnSpPr>
        <p:spPr>
          <a:xfrm>
            <a:off x="8582388" y="-36903"/>
            <a:ext cx="0" cy="52173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88" name="Google Shape;10288;p53"/>
          <p:cNvCxnSpPr/>
          <p:nvPr/>
        </p:nvCxnSpPr>
        <p:spPr>
          <a:xfrm>
            <a:off x="-84625" y="273450"/>
            <a:ext cx="17058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CUSTOM_11_1_1_1">
    <p:spTree>
      <p:nvGrpSpPr>
        <p:cNvPr id="10289" name="Shape 10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0" name="Google Shape;10290;p5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0291" name="Google Shape;10291;p54"/>
          <p:cNvGrpSpPr/>
          <p:nvPr/>
        </p:nvGrpSpPr>
        <p:grpSpPr>
          <a:xfrm>
            <a:off x="-253525" y="1760796"/>
            <a:ext cx="9433900" cy="3635175"/>
            <a:chOff x="-253525" y="1760796"/>
            <a:chExt cx="9433900" cy="3635175"/>
          </a:xfrm>
        </p:grpSpPr>
        <p:cxnSp>
          <p:nvCxnSpPr>
            <p:cNvPr id="10292" name="Google Shape;10292;p54"/>
            <p:cNvCxnSpPr/>
            <p:nvPr/>
          </p:nvCxnSpPr>
          <p:spPr>
            <a:xfrm flipH="1">
              <a:off x="8170575" y="4167350"/>
              <a:ext cx="1009800" cy="10098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293" name="Google Shape;10293;p54"/>
            <p:cNvSpPr/>
            <p:nvPr/>
          </p:nvSpPr>
          <p:spPr>
            <a:xfrm>
              <a:off x="-222762" y="1804782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4" name="Google Shape;10294;p54"/>
            <p:cNvSpPr/>
            <p:nvPr/>
          </p:nvSpPr>
          <p:spPr>
            <a:xfrm>
              <a:off x="-10480" y="3268163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5" name="Google Shape;10295;p54"/>
            <p:cNvSpPr/>
            <p:nvPr/>
          </p:nvSpPr>
          <p:spPr>
            <a:xfrm>
              <a:off x="-12501" y="3266201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6" name="Google Shape;10296;p54"/>
            <p:cNvSpPr/>
            <p:nvPr/>
          </p:nvSpPr>
          <p:spPr>
            <a:xfrm>
              <a:off x="-49829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7" name="Google Shape;10297;p54"/>
            <p:cNvSpPr/>
            <p:nvPr/>
          </p:nvSpPr>
          <p:spPr>
            <a:xfrm>
              <a:off x="-49829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8" name="Google Shape;10298;p54"/>
            <p:cNvSpPr/>
            <p:nvPr/>
          </p:nvSpPr>
          <p:spPr>
            <a:xfrm>
              <a:off x="366840" y="343673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9" name="Google Shape;10299;p54"/>
            <p:cNvSpPr/>
            <p:nvPr/>
          </p:nvSpPr>
          <p:spPr>
            <a:xfrm>
              <a:off x="366899" y="343673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0" name="Google Shape;10300;p54"/>
            <p:cNvSpPr/>
            <p:nvPr/>
          </p:nvSpPr>
          <p:spPr>
            <a:xfrm>
              <a:off x="158030" y="3644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1" name="Google Shape;10301;p54"/>
            <p:cNvSpPr/>
            <p:nvPr/>
          </p:nvSpPr>
          <p:spPr>
            <a:xfrm>
              <a:off x="158030" y="3644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2" name="Google Shape;10302;p54"/>
            <p:cNvSpPr/>
            <p:nvPr/>
          </p:nvSpPr>
          <p:spPr>
            <a:xfrm>
              <a:off x="-11015" y="2851909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3" name="Google Shape;10303;p54"/>
            <p:cNvSpPr/>
            <p:nvPr/>
          </p:nvSpPr>
          <p:spPr>
            <a:xfrm>
              <a:off x="-13095" y="2849888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4" name="Google Shape;10304;p54"/>
            <p:cNvSpPr/>
            <p:nvPr/>
          </p:nvSpPr>
          <p:spPr>
            <a:xfrm>
              <a:off x="-50364" y="30204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5" name="Google Shape;10305;p54"/>
            <p:cNvSpPr/>
            <p:nvPr/>
          </p:nvSpPr>
          <p:spPr>
            <a:xfrm>
              <a:off x="-50304" y="302041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6" name="Google Shape;10306;p54"/>
            <p:cNvSpPr/>
            <p:nvPr/>
          </p:nvSpPr>
          <p:spPr>
            <a:xfrm>
              <a:off x="366424" y="30204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7" name="Google Shape;10307;p54"/>
            <p:cNvSpPr/>
            <p:nvPr/>
          </p:nvSpPr>
          <p:spPr>
            <a:xfrm>
              <a:off x="366365" y="30204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8" name="Google Shape;10308;p54"/>
            <p:cNvSpPr/>
            <p:nvPr/>
          </p:nvSpPr>
          <p:spPr>
            <a:xfrm>
              <a:off x="157495" y="322827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9" name="Google Shape;10309;p54"/>
            <p:cNvSpPr/>
            <p:nvPr/>
          </p:nvSpPr>
          <p:spPr>
            <a:xfrm>
              <a:off x="157555" y="32282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0" name="Google Shape;10310;p54"/>
            <p:cNvSpPr/>
            <p:nvPr/>
          </p:nvSpPr>
          <p:spPr>
            <a:xfrm>
              <a:off x="-11312" y="243197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1" name="Google Shape;10311;p54"/>
            <p:cNvSpPr/>
            <p:nvPr/>
          </p:nvSpPr>
          <p:spPr>
            <a:xfrm>
              <a:off x="-13333" y="2429949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2" name="Google Shape;10312;p54"/>
            <p:cNvSpPr/>
            <p:nvPr/>
          </p:nvSpPr>
          <p:spPr>
            <a:xfrm>
              <a:off x="-50601" y="2600540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3" name="Google Shape;10313;p54"/>
            <p:cNvSpPr/>
            <p:nvPr/>
          </p:nvSpPr>
          <p:spPr>
            <a:xfrm>
              <a:off x="-50601" y="2600540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4" name="Google Shape;10314;p54"/>
            <p:cNvSpPr/>
            <p:nvPr/>
          </p:nvSpPr>
          <p:spPr>
            <a:xfrm>
              <a:off x="366127" y="260054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5" name="Google Shape;10315;p54"/>
            <p:cNvSpPr/>
            <p:nvPr/>
          </p:nvSpPr>
          <p:spPr>
            <a:xfrm>
              <a:off x="366186" y="260054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6" name="Google Shape;10316;p54"/>
            <p:cNvSpPr/>
            <p:nvPr/>
          </p:nvSpPr>
          <p:spPr>
            <a:xfrm>
              <a:off x="157257" y="28083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7" name="Google Shape;10317;p54"/>
            <p:cNvSpPr/>
            <p:nvPr/>
          </p:nvSpPr>
          <p:spPr>
            <a:xfrm>
              <a:off x="157257" y="280839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8" name="Google Shape;10318;p54"/>
            <p:cNvSpPr/>
            <p:nvPr/>
          </p:nvSpPr>
          <p:spPr>
            <a:xfrm>
              <a:off x="-11728" y="2015656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9" name="Google Shape;10319;p54"/>
            <p:cNvSpPr/>
            <p:nvPr/>
          </p:nvSpPr>
          <p:spPr>
            <a:xfrm>
              <a:off x="-13868" y="2013635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0" name="Google Shape;10320;p54"/>
            <p:cNvSpPr/>
            <p:nvPr/>
          </p:nvSpPr>
          <p:spPr>
            <a:xfrm>
              <a:off x="-51077" y="218422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1" name="Google Shape;10321;p54"/>
            <p:cNvSpPr/>
            <p:nvPr/>
          </p:nvSpPr>
          <p:spPr>
            <a:xfrm>
              <a:off x="-51017" y="218422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2" name="Google Shape;10322;p54"/>
            <p:cNvSpPr/>
            <p:nvPr/>
          </p:nvSpPr>
          <p:spPr>
            <a:xfrm>
              <a:off x="365592" y="21842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3" name="Google Shape;10323;p54"/>
            <p:cNvSpPr/>
            <p:nvPr/>
          </p:nvSpPr>
          <p:spPr>
            <a:xfrm>
              <a:off x="365592" y="21842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4" name="Google Shape;10324;p54"/>
            <p:cNvSpPr/>
            <p:nvPr/>
          </p:nvSpPr>
          <p:spPr>
            <a:xfrm>
              <a:off x="156782" y="23920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5" name="Google Shape;10325;p54"/>
            <p:cNvSpPr/>
            <p:nvPr/>
          </p:nvSpPr>
          <p:spPr>
            <a:xfrm>
              <a:off x="156782" y="23920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6" name="Google Shape;10326;p54"/>
            <p:cNvSpPr/>
            <p:nvPr/>
          </p:nvSpPr>
          <p:spPr>
            <a:xfrm>
              <a:off x="-11609" y="4940608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7" name="Google Shape;10327;p54"/>
            <p:cNvSpPr/>
            <p:nvPr/>
          </p:nvSpPr>
          <p:spPr>
            <a:xfrm>
              <a:off x="-13630" y="4938647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8" name="Google Shape;10328;p54"/>
            <p:cNvSpPr/>
            <p:nvPr/>
          </p:nvSpPr>
          <p:spPr>
            <a:xfrm>
              <a:off x="-50958" y="51091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9" name="Google Shape;10329;p54"/>
            <p:cNvSpPr/>
            <p:nvPr/>
          </p:nvSpPr>
          <p:spPr>
            <a:xfrm>
              <a:off x="-50958" y="510917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0" name="Google Shape;10330;p54"/>
            <p:cNvSpPr/>
            <p:nvPr/>
          </p:nvSpPr>
          <p:spPr>
            <a:xfrm>
              <a:off x="365651" y="510917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1" name="Google Shape;10331;p54"/>
            <p:cNvSpPr/>
            <p:nvPr/>
          </p:nvSpPr>
          <p:spPr>
            <a:xfrm>
              <a:off x="365770" y="510917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2" name="Google Shape;10332;p54"/>
            <p:cNvSpPr/>
            <p:nvPr/>
          </p:nvSpPr>
          <p:spPr>
            <a:xfrm>
              <a:off x="156841" y="531703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3" name="Google Shape;10333;p54"/>
            <p:cNvSpPr/>
            <p:nvPr/>
          </p:nvSpPr>
          <p:spPr>
            <a:xfrm>
              <a:off x="156901" y="5317038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4" name="Google Shape;10334;p54"/>
            <p:cNvSpPr/>
            <p:nvPr/>
          </p:nvSpPr>
          <p:spPr>
            <a:xfrm>
              <a:off x="-12144" y="452429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5" name="Google Shape;10335;p54"/>
            <p:cNvSpPr/>
            <p:nvPr/>
          </p:nvSpPr>
          <p:spPr>
            <a:xfrm>
              <a:off x="-14225" y="4522334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6" name="Google Shape;10336;p54"/>
            <p:cNvSpPr/>
            <p:nvPr/>
          </p:nvSpPr>
          <p:spPr>
            <a:xfrm>
              <a:off x="-51374" y="46929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7" name="Google Shape;10337;p54"/>
            <p:cNvSpPr/>
            <p:nvPr/>
          </p:nvSpPr>
          <p:spPr>
            <a:xfrm>
              <a:off x="-51374" y="46929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8" name="Google Shape;10338;p54"/>
            <p:cNvSpPr/>
            <p:nvPr/>
          </p:nvSpPr>
          <p:spPr>
            <a:xfrm>
              <a:off x="365235" y="46929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9" name="Google Shape;10339;p54"/>
            <p:cNvSpPr/>
            <p:nvPr/>
          </p:nvSpPr>
          <p:spPr>
            <a:xfrm>
              <a:off x="365235" y="469292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0" name="Google Shape;10340;p54"/>
            <p:cNvSpPr/>
            <p:nvPr/>
          </p:nvSpPr>
          <p:spPr>
            <a:xfrm>
              <a:off x="156425" y="49007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1" name="Google Shape;10341;p54"/>
            <p:cNvSpPr/>
            <p:nvPr/>
          </p:nvSpPr>
          <p:spPr>
            <a:xfrm>
              <a:off x="156366" y="490072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2" name="Google Shape;10342;p54"/>
            <p:cNvSpPr/>
            <p:nvPr/>
          </p:nvSpPr>
          <p:spPr>
            <a:xfrm>
              <a:off x="-12323" y="410441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3" name="Google Shape;10343;p54"/>
            <p:cNvSpPr/>
            <p:nvPr/>
          </p:nvSpPr>
          <p:spPr>
            <a:xfrm>
              <a:off x="-14343" y="410245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4" name="Google Shape;10344;p54"/>
            <p:cNvSpPr/>
            <p:nvPr/>
          </p:nvSpPr>
          <p:spPr>
            <a:xfrm>
              <a:off x="-51671" y="42729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5" name="Google Shape;10345;p54"/>
            <p:cNvSpPr/>
            <p:nvPr/>
          </p:nvSpPr>
          <p:spPr>
            <a:xfrm>
              <a:off x="-51612" y="4272926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6" name="Google Shape;10346;p54"/>
            <p:cNvSpPr/>
            <p:nvPr/>
          </p:nvSpPr>
          <p:spPr>
            <a:xfrm>
              <a:off x="364997" y="42729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7" name="Google Shape;10347;p54"/>
            <p:cNvSpPr/>
            <p:nvPr/>
          </p:nvSpPr>
          <p:spPr>
            <a:xfrm>
              <a:off x="364997" y="427292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8" name="Google Shape;10348;p54"/>
            <p:cNvSpPr/>
            <p:nvPr/>
          </p:nvSpPr>
          <p:spPr>
            <a:xfrm>
              <a:off x="156128" y="448078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9" name="Google Shape;10349;p54"/>
            <p:cNvSpPr/>
            <p:nvPr/>
          </p:nvSpPr>
          <p:spPr>
            <a:xfrm>
              <a:off x="156188" y="448078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0" name="Google Shape;10350;p54"/>
            <p:cNvSpPr/>
            <p:nvPr/>
          </p:nvSpPr>
          <p:spPr>
            <a:xfrm>
              <a:off x="-12857" y="368810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1" name="Google Shape;10351;p54"/>
            <p:cNvSpPr/>
            <p:nvPr/>
          </p:nvSpPr>
          <p:spPr>
            <a:xfrm>
              <a:off x="-14938" y="3686140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2" name="Google Shape;10352;p54"/>
            <p:cNvSpPr/>
            <p:nvPr/>
          </p:nvSpPr>
          <p:spPr>
            <a:xfrm>
              <a:off x="-52206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3" name="Google Shape;10353;p54"/>
            <p:cNvSpPr/>
            <p:nvPr/>
          </p:nvSpPr>
          <p:spPr>
            <a:xfrm>
              <a:off x="-52206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4" name="Google Shape;10354;p54"/>
            <p:cNvSpPr/>
            <p:nvPr/>
          </p:nvSpPr>
          <p:spPr>
            <a:xfrm>
              <a:off x="364462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5" name="Google Shape;10355;p54"/>
            <p:cNvSpPr/>
            <p:nvPr/>
          </p:nvSpPr>
          <p:spPr>
            <a:xfrm>
              <a:off x="364462" y="385667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6" name="Google Shape;10356;p54"/>
            <p:cNvSpPr/>
            <p:nvPr/>
          </p:nvSpPr>
          <p:spPr>
            <a:xfrm>
              <a:off x="155653" y="40645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7" name="Google Shape;10357;p54"/>
            <p:cNvSpPr/>
            <p:nvPr/>
          </p:nvSpPr>
          <p:spPr>
            <a:xfrm>
              <a:off x="155653" y="40645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8" name="Google Shape;10358;p54"/>
            <p:cNvSpPr/>
            <p:nvPr/>
          </p:nvSpPr>
          <p:spPr>
            <a:xfrm>
              <a:off x="195893" y="3056440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9" name="Google Shape;10359;p54"/>
            <p:cNvSpPr/>
            <p:nvPr/>
          </p:nvSpPr>
          <p:spPr>
            <a:xfrm>
              <a:off x="193813" y="305435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0" name="Google Shape;10360;p54"/>
            <p:cNvSpPr/>
            <p:nvPr/>
          </p:nvSpPr>
          <p:spPr>
            <a:xfrm>
              <a:off x="156544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1" name="Google Shape;10361;p54"/>
            <p:cNvSpPr/>
            <p:nvPr/>
          </p:nvSpPr>
          <p:spPr>
            <a:xfrm>
              <a:off x="156544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2" name="Google Shape;10362;p54"/>
            <p:cNvSpPr/>
            <p:nvPr/>
          </p:nvSpPr>
          <p:spPr>
            <a:xfrm>
              <a:off x="573213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3" name="Google Shape;10363;p54"/>
            <p:cNvSpPr/>
            <p:nvPr/>
          </p:nvSpPr>
          <p:spPr>
            <a:xfrm>
              <a:off x="573213" y="3224950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4" name="Google Shape;10364;p54"/>
            <p:cNvSpPr/>
            <p:nvPr/>
          </p:nvSpPr>
          <p:spPr>
            <a:xfrm>
              <a:off x="364403" y="343281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5" name="Google Shape;10365;p54"/>
            <p:cNvSpPr/>
            <p:nvPr/>
          </p:nvSpPr>
          <p:spPr>
            <a:xfrm>
              <a:off x="364403" y="3432810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6" name="Google Shape;10366;p54"/>
            <p:cNvSpPr/>
            <p:nvPr/>
          </p:nvSpPr>
          <p:spPr>
            <a:xfrm>
              <a:off x="195358" y="264006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7" name="Google Shape;10367;p54"/>
            <p:cNvSpPr/>
            <p:nvPr/>
          </p:nvSpPr>
          <p:spPr>
            <a:xfrm>
              <a:off x="193278" y="2638105"/>
              <a:ext cx="419867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8" name="Google Shape;10368;p54"/>
            <p:cNvSpPr/>
            <p:nvPr/>
          </p:nvSpPr>
          <p:spPr>
            <a:xfrm>
              <a:off x="156009" y="280863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9" name="Google Shape;10369;p54"/>
            <p:cNvSpPr/>
            <p:nvPr/>
          </p:nvSpPr>
          <p:spPr>
            <a:xfrm>
              <a:off x="156009" y="280863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0" name="Google Shape;10370;p54"/>
            <p:cNvSpPr/>
            <p:nvPr/>
          </p:nvSpPr>
          <p:spPr>
            <a:xfrm>
              <a:off x="572737" y="28086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1" name="Google Shape;10371;p54"/>
            <p:cNvSpPr/>
            <p:nvPr/>
          </p:nvSpPr>
          <p:spPr>
            <a:xfrm>
              <a:off x="572797" y="280863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2" name="Google Shape;10372;p54"/>
            <p:cNvSpPr/>
            <p:nvPr/>
          </p:nvSpPr>
          <p:spPr>
            <a:xfrm>
              <a:off x="363868" y="30164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3" name="Google Shape;10373;p54"/>
            <p:cNvSpPr/>
            <p:nvPr/>
          </p:nvSpPr>
          <p:spPr>
            <a:xfrm>
              <a:off x="363987" y="301643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4" name="Google Shape;10374;p54"/>
            <p:cNvSpPr/>
            <p:nvPr/>
          </p:nvSpPr>
          <p:spPr>
            <a:xfrm>
              <a:off x="195120" y="2220187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5" name="Google Shape;10375;p54"/>
            <p:cNvSpPr/>
            <p:nvPr/>
          </p:nvSpPr>
          <p:spPr>
            <a:xfrm>
              <a:off x="193040" y="2218107"/>
              <a:ext cx="419867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6" name="Google Shape;10376;p54"/>
            <p:cNvSpPr/>
            <p:nvPr/>
          </p:nvSpPr>
          <p:spPr>
            <a:xfrm>
              <a:off x="155831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7" name="Google Shape;10377;p54"/>
            <p:cNvSpPr/>
            <p:nvPr/>
          </p:nvSpPr>
          <p:spPr>
            <a:xfrm>
              <a:off x="155771" y="238875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8" name="Google Shape;10378;p54"/>
            <p:cNvSpPr/>
            <p:nvPr/>
          </p:nvSpPr>
          <p:spPr>
            <a:xfrm>
              <a:off x="572500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9" name="Google Shape;10379;p54"/>
            <p:cNvSpPr/>
            <p:nvPr/>
          </p:nvSpPr>
          <p:spPr>
            <a:xfrm>
              <a:off x="572500" y="238875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0" name="Google Shape;10380;p54"/>
            <p:cNvSpPr/>
            <p:nvPr/>
          </p:nvSpPr>
          <p:spPr>
            <a:xfrm>
              <a:off x="363630" y="259655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1" name="Google Shape;10381;p54"/>
            <p:cNvSpPr/>
            <p:nvPr/>
          </p:nvSpPr>
          <p:spPr>
            <a:xfrm>
              <a:off x="363630" y="259655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2" name="Google Shape;10382;p54"/>
            <p:cNvSpPr/>
            <p:nvPr/>
          </p:nvSpPr>
          <p:spPr>
            <a:xfrm>
              <a:off x="194585" y="180393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3" name="Google Shape;10383;p54"/>
            <p:cNvSpPr/>
            <p:nvPr/>
          </p:nvSpPr>
          <p:spPr>
            <a:xfrm>
              <a:off x="192564" y="180185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4" name="Google Shape;10384;p54"/>
            <p:cNvSpPr/>
            <p:nvPr/>
          </p:nvSpPr>
          <p:spPr>
            <a:xfrm>
              <a:off x="155296" y="197238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5" name="Google Shape;10385;p54"/>
            <p:cNvSpPr/>
            <p:nvPr/>
          </p:nvSpPr>
          <p:spPr>
            <a:xfrm>
              <a:off x="155355" y="197238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6" name="Google Shape;10386;p54"/>
            <p:cNvSpPr/>
            <p:nvPr/>
          </p:nvSpPr>
          <p:spPr>
            <a:xfrm>
              <a:off x="571965" y="197238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7" name="Google Shape;10387;p54"/>
            <p:cNvSpPr/>
            <p:nvPr/>
          </p:nvSpPr>
          <p:spPr>
            <a:xfrm>
              <a:off x="571965" y="197238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8" name="Google Shape;10388;p54"/>
            <p:cNvSpPr/>
            <p:nvPr/>
          </p:nvSpPr>
          <p:spPr>
            <a:xfrm>
              <a:off x="363095" y="2180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9" name="Google Shape;10389;p54"/>
            <p:cNvSpPr/>
            <p:nvPr/>
          </p:nvSpPr>
          <p:spPr>
            <a:xfrm>
              <a:off x="363155" y="218024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0" name="Google Shape;10390;p54"/>
            <p:cNvSpPr/>
            <p:nvPr/>
          </p:nvSpPr>
          <p:spPr>
            <a:xfrm>
              <a:off x="194764" y="4728767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1" name="Google Shape;10391;p54"/>
            <p:cNvSpPr/>
            <p:nvPr/>
          </p:nvSpPr>
          <p:spPr>
            <a:xfrm>
              <a:off x="192802" y="4726864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2" name="Google Shape;10392;p54"/>
            <p:cNvSpPr/>
            <p:nvPr/>
          </p:nvSpPr>
          <p:spPr>
            <a:xfrm>
              <a:off x="155415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3" name="Google Shape;10393;p54"/>
            <p:cNvSpPr/>
            <p:nvPr/>
          </p:nvSpPr>
          <p:spPr>
            <a:xfrm>
              <a:off x="155415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4" name="Google Shape;10394;p54"/>
            <p:cNvSpPr/>
            <p:nvPr/>
          </p:nvSpPr>
          <p:spPr>
            <a:xfrm>
              <a:off x="572084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5" name="Google Shape;10395;p54"/>
            <p:cNvSpPr/>
            <p:nvPr/>
          </p:nvSpPr>
          <p:spPr>
            <a:xfrm>
              <a:off x="572143" y="489739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6" name="Google Shape;10396;p54"/>
            <p:cNvSpPr/>
            <p:nvPr/>
          </p:nvSpPr>
          <p:spPr>
            <a:xfrm>
              <a:off x="363214" y="510519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7" name="Google Shape;10397;p54"/>
            <p:cNvSpPr/>
            <p:nvPr/>
          </p:nvSpPr>
          <p:spPr>
            <a:xfrm>
              <a:off x="363214" y="510519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8" name="Google Shape;10398;p54"/>
            <p:cNvSpPr/>
            <p:nvPr/>
          </p:nvSpPr>
          <p:spPr>
            <a:xfrm>
              <a:off x="194288" y="431257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9" name="Google Shape;10399;p54"/>
            <p:cNvSpPr/>
            <p:nvPr/>
          </p:nvSpPr>
          <p:spPr>
            <a:xfrm>
              <a:off x="192208" y="4310551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0" name="Google Shape;10400;p54"/>
            <p:cNvSpPr/>
            <p:nvPr/>
          </p:nvSpPr>
          <p:spPr>
            <a:xfrm>
              <a:off x="154939" y="448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1" name="Google Shape;10401;p54"/>
            <p:cNvSpPr/>
            <p:nvPr/>
          </p:nvSpPr>
          <p:spPr>
            <a:xfrm>
              <a:off x="154999" y="44810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2" name="Google Shape;10402;p54"/>
            <p:cNvSpPr/>
            <p:nvPr/>
          </p:nvSpPr>
          <p:spPr>
            <a:xfrm>
              <a:off x="571608" y="44810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3" name="Google Shape;10403;p54"/>
            <p:cNvSpPr/>
            <p:nvPr/>
          </p:nvSpPr>
          <p:spPr>
            <a:xfrm>
              <a:off x="571608" y="44810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4" name="Google Shape;10404;p54"/>
            <p:cNvSpPr/>
            <p:nvPr/>
          </p:nvSpPr>
          <p:spPr>
            <a:xfrm>
              <a:off x="362739" y="468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5" name="Google Shape;10405;p54"/>
            <p:cNvSpPr/>
            <p:nvPr/>
          </p:nvSpPr>
          <p:spPr>
            <a:xfrm>
              <a:off x="362798" y="46889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6" name="Google Shape;10406;p54"/>
            <p:cNvSpPr/>
            <p:nvPr/>
          </p:nvSpPr>
          <p:spPr>
            <a:xfrm>
              <a:off x="193991" y="3892633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7" name="Google Shape;10407;p54"/>
            <p:cNvSpPr/>
            <p:nvPr/>
          </p:nvSpPr>
          <p:spPr>
            <a:xfrm>
              <a:off x="192029" y="3890671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8" name="Google Shape;10408;p54"/>
            <p:cNvSpPr/>
            <p:nvPr/>
          </p:nvSpPr>
          <p:spPr>
            <a:xfrm>
              <a:off x="154642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9" name="Google Shape;10409;p54"/>
            <p:cNvSpPr/>
            <p:nvPr/>
          </p:nvSpPr>
          <p:spPr>
            <a:xfrm>
              <a:off x="154642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0" name="Google Shape;10410;p54"/>
            <p:cNvSpPr/>
            <p:nvPr/>
          </p:nvSpPr>
          <p:spPr>
            <a:xfrm>
              <a:off x="571311" y="40611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1" name="Google Shape;10411;p54"/>
            <p:cNvSpPr/>
            <p:nvPr/>
          </p:nvSpPr>
          <p:spPr>
            <a:xfrm>
              <a:off x="571370" y="406114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2" name="Google Shape;10412;p54"/>
            <p:cNvSpPr/>
            <p:nvPr/>
          </p:nvSpPr>
          <p:spPr>
            <a:xfrm>
              <a:off x="362501" y="426900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3" name="Google Shape;10413;p54"/>
            <p:cNvSpPr/>
            <p:nvPr/>
          </p:nvSpPr>
          <p:spPr>
            <a:xfrm>
              <a:off x="362501" y="426900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4" name="Google Shape;10414;p54"/>
            <p:cNvSpPr/>
            <p:nvPr/>
          </p:nvSpPr>
          <p:spPr>
            <a:xfrm>
              <a:off x="193456" y="3476319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5" name="Google Shape;10415;p54"/>
            <p:cNvSpPr/>
            <p:nvPr/>
          </p:nvSpPr>
          <p:spPr>
            <a:xfrm>
              <a:off x="191376" y="3474358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6" name="Google Shape;10416;p54"/>
            <p:cNvSpPr/>
            <p:nvPr/>
          </p:nvSpPr>
          <p:spPr>
            <a:xfrm>
              <a:off x="154107" y="364489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7" name="Google Shape;10417;p54"/>
            <p:cNvSpPr/>
            <p:nvPr/>
          </p:nvSpPr>
          <p:spPr>
            <a:xfrm>
              <a:off x="154167" y="364489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8" name="Google Shape;10418;p54"/>
            <p:cNvSpPr/>
            <p:nvPr/>
          </p:nvSpPr>
          <p:spPr>
            <a:xfrm>
              <a:off x="570895" y="36448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9" name="Google Shape;10419;p54"/>
            <p:cNvSpPr/>
            <p:nvPr/>
          </p:nvSpPr>
          <p:spPr>
            <a:xfrm>
              <a:off x="570895" y="364489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0" name="Google Shape;10420;p54"/>
            <p:cNvSpPr/>
            <p:nvPr/>
          </p:nvSpPr>
          <p:spPr>
            <a:xfrm>
              <a:off x="361966" y="385269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1" name="Google Shape;10421;p54"/>
            <p:cNvSpPr/>
            <p:nvPr/>
          </p:nvSpPr>
          <p:spPr>
            <a:xfrm>
              <a:off x="362025" y="385269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2" name="Google Shape;10422;p54"/>
            <p:cNvSpPr/>
            <p:nvPr/>
          </p:nvSpPr>
          <p:spPr>
            <a:xfrm>
              <a:off x="155415" y="531733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3" name="Google Shape;10423;p54"/>
            <p:cNvSpPr/>
            <p:nvPr/>
          </p:nvSpPr>
          <p:spPr>
            <a:xfrm>
              <a:off x="155415" y="531733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4" name="Google Shape;10424;p54"/>
            <p:cNvSpPr/>
            <p:nvPr/>
          </p:nvSpPr>
          <p:spPr>
            <a:xfrm>
              <a:off x="572084" y="531733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5" name="Google Shape;10425;p54"/>
            <p:cNvSpPr/>
            <p:nvPr/>
          </p:nvSpPr>
          <p:spPr>
            <a:xfrm>
              <a:off x="572143" y="531733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6" name="Google Shape;10426;p54"/>
            <p:cNvSpPr/>
            <p:nvPr/>
          </p:nvSpPr>
          <p:spPr>
            <a:xfrm>
              <a:off x="-50643" y="176798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7" name="Google Shape;10427;p54"/>
            <p:cNvSpPr/>
            <p:nvPr/>
          </p:nvSpPr>
          <p:spPr>
            <a:xfrm>
              <a:off x="-50643" y="176798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8" name="Google Shape;10428;p54"/>
            <p:cNvSpPr/>
            <p:nvPr/>
          </p:nvSpPr>
          <p:spPr>
            <a:xfrm>
              <a:off x="364196" y="1766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9" name="Google Shape;10429;p54"/>
            <p:cNvSpPr/>
            <p:nvPr/>
          </p:nvSpPr>
          <p:spPr>
            <a:xfrm>
              <a:off x="364196" y="176626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430" name="Google Shape;10430;p54"/>
            <p:cNvCxnSpPr/>
            <p:nvPr/>
          </p:nvCxnSpPr>
          <p:spPr>
            <a:xfrm rot="10800000">
              <a:off x="652147" y="1760796"/>
              <a:ext cx="0" cy="3597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431" name="Google Shape;10431;p54"/>
            <p:cNvCxnSpPr/>
            <p:nvPr/>
          </p:nvCxnSpPr>
          <p:spPr>
            <a:xfrm rot="10800000">
              <a:off x="-253525" y="1763886"/>
              <a:ext cx="909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CUSTOM_11_1_1_1_1">
    <p:spTree>
      <p:nvGrpSpPr>
        <p:cNvPr id="10432" name="Shape 10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3" name="Google Shape;10433;p5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10434" name="Google Shape;10434;p55"/>
          <p:cNvGrpSpPr/>
          <p:nvPr/>
        </p:nvGrpSpPr>
        <p:grpSpPr>
          <a:xfrm>
            <a:off x="-84625" y="-288059"/>
            <a:ext cx="9424653" cy="5487555"/>
            <a:chOff x="-84625" y="-288059"/>
            <a:chExt cx="9424653" cy="5487555"/>
          </a:xfrm>
        </p:grpSpPr>
        <p:cxnSp>
          <p:nvCxnSpPr>
            <p:cNvPr id="10435" name="Google Shape;10435;p55"/>
            <p:cNvCxnSpPr/>
            <p:nvPr/>
          </p:nvCxnSpPr>
          <p:spPr>
            <a:xfrm>
              <a:off x="-84625" y="4870050"/>
              <a:ext cx="17058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436" name="Google Shape;10436;p55"/>
            <p:cNvSpPr/>
            <p:nvPr/>
          </p:nvSpPr>
          <p:spPr>
            <a:xfrm rot="10800000">
              <a:off x="8885887" y="3053845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7" name="Google Shape;10437;p55"/>
            <p:cNvSpPr/>
            <p:nvPr/>
          </p:nvSpPr>
          <p:spPr>
            <a:xfrm rot="10800000">
              <a:off x="8677706" y="1594505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8" name="Google Shape;10438;p55"/>
            <p:cNvSpPr/>
            <p:nvPr/>
          </p:nvSpPr>
          <p:spPr>
            <a:xfrm rot="10800000">
              <a:off x="8675625" y="1592425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9" name="Google Shape;10439;p55"/>
            <p:cNvSpPr/>
            <p:nvPr/>
          </p:nvSpPr>
          <p:spPr>
            <a:xfrm rot="10800000">
              <a:off x="9054065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0" name="Google Shape;10440;p55"/>
            <p:cNvSpPr/>
            <p:nvPr/>
          </p:nvSpPr>
          <p:spPr>
            <a:xfrm rot="10800000">
              <a:off x="9054065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1" name="Google Shape;10441;p55"/>
            <p:cNvSpPr/>
            <p:nvPr/>
          </p:nvSpPr>
          <p:spPr>
            <a:xfrm rot="10800000">
              <a:off x="8637396" y="176312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2" name="Google Shape;10442;p55"/>
            <p:cNvSpPr/>
            <p:nvPr/>
          </p:nvSpPr>
          <p:spPr>
            <a:xfrm rot="10800000">
              <a:off x="8637278" y="1763124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3" name="Google Shape;10443;p55"/>
            <p:cNvSpPr/>
            <p:nvPr/>
          </p:nvSpPr>
          <p:spPr>
            <a:xfrm rot="10800000">
              <a:off x="8846206" y="155526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4" name="Google Shape;10444;p55"/>
            <p:cNvSpPr/>
            <p:nvPr/>
          </p:nvSpPr>
          <p:spPr>
            <a:xfrm rot="10800000">
              <a:off x="8846206" y="155526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5" name="Google Shape;10445;p55"/>
            <p:cNvSpPr/>
            <p:nvPr/>
          </p:nvSpPr>
          <p:spPr>
            <a:xfrm rot="10800000">
              <a:off x="8678122" y="2010878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6" name="Google Shape;10446;p55"/>
            <p:cNvSpPr/>
            <p:nvPr/>
          </p:nvSpPr>
          <p:spPr>
            <a:xfrm rot="10800000">
              <a:off x="8676101" y="2008738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7" name="Google Shape;10447;p55"/>
            <p:cNvSpPr/>
            <p:nvPr/>
          </p:nvSpPr>
          <p:spPr>
            <a:xfrm rot="10800000">
              <a:off x="9054600" y="21793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8" name="Google Shape;10448;p55"/>
            <p:cNvSpPr/>
            <p:nvPr/>
          </p:nvSpPr>
          <p:spPr>
            <a:xfrm rot="10800000">
              <a:off x="9054481" y="217937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9" name="Google Shape;10449;p55"/>
            <p:cNvSpPr/>
            <p:nvPr/>
          </p:nvSpPr>
          <p:spPr>
            <a:xfrm rot="10800000">
              <a:off x="8637872" y="217937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0" name="Google Shape;10450;p55"/>
            <p:cNvSpPr/>
            <p:nvPr/>
          </p:nvSpPr>
          <p:spPr>
            <a:xfrm rot="10800000">
              <a:off x="8637872" y="217937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1" name="Google Shape;10451;p55"/>
            <p:cNvSpPr/>
            <p:nvPr/>
          </p:nvSpPr>
          <p:spPr>
            <a:xfrm rot="10800000">
              <a:off x="8846801" y="197157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2" name="Google Shape;10452;p55"/>
            <p:cNvSpPr/>
            <p:nvPr/>
          </p:nvSpPr>
          <p:spPr>
            <a:xfrm rot="10800000">
              <a:off x="8846682" y="19715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3" name="Google Shape;10453;p55"/>
            <p:cNvSpPr/>
            <p:nvPr/>
          </p:nvSpPr>
          <p:spPr>
            <a:xfrm rot="10800000">
              <a:off x="8678478" y="243075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4" name="Google Shape;10454;p55"/>
            <p:cNvSpPr/>
            <p:nvPr/>
          </p:nvSpPr>
          <p:spPr>
            <a:xfrm rot="10800000">
              <a:off x="8676398" y="2428677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5" name="Google Shape;10455;p55"/>
            <p:cNvSpPr/>
            <p:nvPr/>
          </p:nvSpPr>
          <p:spPr>
            <a:xfrm rot="10800000">
              <a:off x="9054778" y="2599198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7" y="1038"/>
                  </a:cubicBezTo>
                  <a:cubicBezTo>
                    <a:pt x="1109" y="877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6" name="Google Shape;10456;p55"/>
            <p:cNvSpPr/>
            <p:nvPr/>
          </p:nvSpPr>
          <p:spPr>
            <a:xfrm rot="10800000">
              <a:off x="9054778" y="2599198"/>
              <a:ext cx="78755" cy="78755"/>
            </a:xfrm>
            <a:custGeom>
              <a:rect b="b" l="l" r="r" t="t"/>
              <a:pathLst>
                <a:path extrusionOk="0" h="1325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7" name="Google Shape;10457;p55"/>
            <p:cNvSpPr/>
            <p:nvPr/>
          </p:nvSpPr>
          <p:spPr>
            <a:xfrm rot="10800000">
              <a:off x="8638169" y="259919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5" y="1038"/>
                  </a:cubicBezTo>
                  <a:cubicBezTo>
                    <a:pt x="1108" y="877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8" name="Google Shape;10458;p55"/>
            <p:cNvSpPr/>
            <p:nvPr/>
          </p:nvSpPr>
          <p:spPr>
            <a:xfrm rot="10800000">
              <a:off x="8638110" y="259919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7"/>
                  </a:cubicBezTo>
                  <a:cubicBezTo>
                    <a:pt x="448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9" name="Google Shape;10459;p55"/>
            <p:cNvSpPr/>
            <p:nvPr/>
          </p:nvSpPr>
          <p:spPr>
            <a:xfrm rot="10800000">
              <a:off x="8846979" y="23913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8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7" y="1195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5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0" name="Google Shape;10460;p55"/>
            <p:cNvSpPr/>
            <p:nvPr/>
          </p:nvSpPr>
          <p:spPr>
            <a:xfrm rot="10800000">
              <a:off x="8846979" y="239139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7" y="1109"/>
                    <a:pt x="635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1" name="Google Shape;10461;p55"/>
            <p:cNvSpPr/>
            <p:nvPr/>
          </p:nvSpPr>
          <p:spPr>
            <a:xfrm rot="10800000">
              <a:off x="8678954" y="2847071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2" name="Google Shape;10462;p55"/>
            <p:cNvSpPr/>
            <p:nvPr/>
          </p:nvSpPr>
          <p:spPr>
            <a:xfrm rot="10800000">
              <a:off x="8676933" y="2844931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0"/>
                  </a:moveTo>
                  <a:lnTo>
                    <a:pt x="6995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70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3" name="Google Shape;10463;p55"/>
            <p:cNvSpPr/>
            <p:nvPr/>
          </p:nvSpPr>
          <p:spPr>
            <a:xfrm rot="10800000">
              <a:off x="9055373" y="301563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8" y="965"/>
                    <a:pt x="876" y="1108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4" name="Google Shape;10464;p55"/>
            <p:cNvSpPr/>
            <p:nvPr/>
          </p:nvSpPr>
          <p:spPr>
            <a:xfrm rot="10800000">
              <a:off x="9055313" y="301563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5"/>
                    <a:pt x="689" y="359"/>
                    <a:pt x="523" y="524"/>
                  </a:cubicBezTo>
                  <a:cubicBezTo>
                    <a:pt x="359" y="689"/>
                    <a:pt x="214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5" name="Google Shape;10465;p55"/>
            <p:cNvSpPr/>
            <p:nvPr/>
          </p:nvSpPr>
          <p:spPr>
            <a:xfrm rot="10800000">
              <a:off x="8638645" y="301563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5"/>
                  </a:cubicBezTo>
                  <a:cubicBezTo>
                    <a:pt x="216" y="446"/>
                    <a:pt x="360" y="634"/>
                    <a:pt x="524" y="799"/>
                  </a:cubicBezTo>
                  <a:cubicBezTo>
                    <a:pt x="690" y="965"/>
                    <a:pt x="878" y="1108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6" name="Google Shape;10466;p55"/>
            <p:cNvSpPr/>
            <p:nvPr/>
          </p:nvSpPr>
          <p:spPr>
            <a:xfrm rot="10800000">
              <a:off x="8638645" y="301563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10" y="446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7" name="Google Shape;10467;p55"/>
            <p:cNvSpPr/>
            <p:nvPr/>
          </p:nvSpPr>
          <p:spPr>
            <a:xfrm rot="10800000">
              <a:off x="8847454" y="28077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60" y="634"/>
                    <a:pt x="523" y="800"/>
                  </a:cubicBezTo>
                  <a:cubicBezTo>
                    <a:pt x="690" y="965"/>
                    <a:pt x="877" y="1108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8" name="Google Shape;10468;p55"/>
            <p:cNvSpPr/>
            <p:nvPr/>
          </p:nvSpPr>
          <p:spPr>
            <a:xfrm rot="10800000">
              <a:off x="8847454" y="28077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60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9" name="Google Shape;10469;p55"/>
            <p:cNvSpPr/>
            <p:nvPr/>
          </p:nvSpPr>
          <p:spPr>
            <a:xfrm rot="10800000">
              <a:off x="8678835" y="-7782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0" name="Google Shape;10470;p55"/>
            <p:cNvSpPr/>
            <p:nvPr/>
          </p:nvSpPr>
          <p:spPr>
            <a:xfrm rot="10800000">
              <a:off x="8676814" y="-80021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1" name="Google Shape;10471;p55"/>
            <p:cNvSpPr/>
            <p:nvPr/>
          </p:nvSpPr>
          <p:spPr>
            <a:xfrm rot="10800000">
              <a:off x="9055254" y="906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2" name="Google Shape;10472;p55"/>
            <p:cNvSpPr/>
            <p:nvPr/>
          </p:nvSpPr>
          <p:spPr>
            <a:xfrm rot="10800000">
              <a:off x="9055254" y="9061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3" name="Google Shape;10473;p55"/>
            <p:cNvSpPr/>
            <p:nvPr/>
          </p:nvSpPr>
          <p:spPr>
            <a:xfrm rot="10800000">
              <a:off x="8638526" y="90619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4" name="Google Shape;10474;p55"/>
            <p:cNvSpPr/>
            <p:nvPr/>
          </p:nvSpPr>
          <p:spPr>
            <a:xfrm rot="10800000">
              <a:off x="8638466" y="9061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5" name="Google Shape;10475;p55"/>
            <p:cNvSpPr/>
            <p:nvPr/>
          </p:nvSpPr>
          <p:spPr>
            <a:xfrm rot="10800000">
              <a:off x="8847395" y="-11718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6" name="Google Shape;10476;p55"/>
            <p:cNvSpPr/>
            <p:nvPr/>
          </p:nvSpPr>
          <p:spPr>
            <a:xfrm rot="10800000">
              <a:off x="8847276" y="-117181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7" name="Google Shape;10477;p55"/>
            <p:cNvSpPr/>
            <p:nvPr/>
          </p:nvSpPr>
          <p:spPr>
            <a:xfrm rot="10800000">
              <a:off x="8679311" y="33843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8" name="Google Shape;10478;p55"/>
            <p:cNvSpPr/>
            <p:nvPr/>
          </p:nvSpPr>
          <p:spPr>
            <a:xfrm rot="10800000">
              <a:off x="8677290" y="336411"/>
              <a:ext cx="419866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9" name="Google Shape;10479;p55"/>
            <p:cNvSpPr/>
            <p:nvPr/>
          </p:nvSpPr>
          <p:spPr>
            <a:xfrm rot="10800000">
              <a:off x="9055670" y="5069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0" name="Google Shape;10480;p55"/>
            <p:cNvSpPr/>
            <p:nvPr/>
          </p:nvSpPr>
          <p:spPr>
            <a:xfrm rot="10800000">
              <a:off x="9055670" y="50693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1" name="Google Shape;10481;p55"/>
            <p:cNvSpPr/>
            <p:nvPr/>
          </p:nvSpPr>
          <p:spPr>
            <a:xfrm rot="10800000">
              <a:off x="8639001" y="50693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2" name="Google Shape;10482;p55"/>
            <p:cNvSpPr/>
            <p:nvPr/>
          </p:nvSpPr>
          <p:spPr>
            <a:xfrm rot="10800000">
              <a:off x="8639001" y="50693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3" name="Google Shape;10483;p55"/>
            <p:cNvSpPr/>
            <p:nvPr/>
          </p:nvSpPr>
          <p:spPr>
            <a:xfrm rot="10800000">
              <a:off x="8847811" y="29907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4" name="Google Shape;10484;p55"/>
            <p:cNvSpPr/>
            <p:nvPr/>
          </p:nvSpPr>
          <p:spPr>
            <a:xfrm rot="10800000">
              <a:off x="8847811" y="29907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5" name="Google Shape;10485;p55"/>
            <p:cNvSpPr/>
            <p:nvPr/>
          </p:nvSpPr>
          <p:spPr>
            <a:xfrm rot="10800000">
              <a:off x="8679489" y="75837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6" name="Google Shape;10486;p55"/>
            <p:cNvSpPr/>
            <p:nvPr/>
          </p:nvSpPr>
          <p:spPr>
            <a:xfrm rot="10800000">
              <a:off x="8677528" y="756232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7" name="Google Shape;10487;p55"/>
            <p:cNvSpPr/>
            <p:nvPr/>
          </p:nvSpPr>
          <p:spPr>
            <a:xfrm rot="10800000">
              <a:off x="9055967" y="92687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8" name="Google Shape;10488;p55"/>
            <p:cNvSpPr/>
            <p:nvPr/>
          </p:nvSpPr>
          <p:spPr>
            <a:xfrm rot="10800000">
              <a:off x="9055908" y="92687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9" name="Google Shape;10489;p55"/>
            <p:cNvSpPr/>
            <p:nvPr/>
          </p:nvSpPr>
          <p:spPr>
            <a:xfrm rot="10800000">
              <a:off x="8639239" y="926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0" name="Google Shape;10490;p55"/>
            <p:cNvSpPr/>
            <p:nvPr/>
          </p:nvSpPr>
          <p:spPr>
            <a:xfrm rot="10800000">
              <a:off x="8639239" y="92687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1" name="Google Shape;10491;p55"/>
            <p:cNvSpPr/>
            <p:nvPr/>
          </p:nvSpPr>
          <p:spPr>
            <a:xfrm rot="10800000">
              <a:off x="8848108" y="71901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2" name="Google Shape;10492;p55"/>
            <p:cNvSpPr/>
            <p:nvPr/>
          </p:nvSpPr>
          <p:spPr>
            <a:xfrm rot="10800000">
              <a:off x="8848049" y="71901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3" name="Google Shape;10493;p55"/>
            <p:cNvSpPr/>
            <p:nvPr/>
          </p:nvSpPr>
          <p:spPr>
            <a:xfrm rot="10800000">
              <a:off x="8680024" y="117462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4" name="Google Shape;10494;p55"/>
            <p:cNvSpPr/>
            <p:nvPr/>
          </p:nvSpPr>
          <p:spPr>
            <a:xfrm rot="10800000">
              <a:off x="8678062" y="1172605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5" name="Google Shape;10495;p55"/>
            <p:cNvSpPr/>
            <p:nvPr/>
          </p:nvSpPr>
          <p:spPr>
            <a:xfrm rot="10800000">
              <a:off x="9056443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6" name="Google Shape;10496;p55"/>
            <p:cNvSpPr/>
            <p:nvPr/>
          </p:nvSpPr>
          <p:spPr>
            <a:xfrm rot="10800000">
              <a:off x="9056443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7" name="Google Shape;10497;p55"/>
            <p:cNvSpPr/>
            <p:nvPr/>
          </p:nvSpPr>
          <p:spPr>
            <a:xfrm rot="10800000">
              <a:off x="8639774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8" name="Google Shape;10498;p55"/>
            <p:cNvSpPr/>
            <p:nvPr/>
          </p:nvSpPr>
          <p:spPr>
            <a:xfrm rot="10800000">
              <a:off x="8639774" y="13431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9" name="Google Shape;10499;p55"/>
            <p:cNvSpPr/>
            <p:nvPr/>
          </p:nvSpPr>
          <p:spPr>
            <a:xfrm rot="10800000">
              <a:off x="8848643" y="11353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0" name="Google Shape;10500;p55"/>
            <p:cNvSpPr/>
            <p:nvPr/>
          </p:nvSpPr>
          <p:spPr>
            <a:xfrm rot="10800000">
              <a:off x="8848643" y="11353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1" name="Google Shape;10501;p55"/>
            <p:cNvSpPr/>
            <p:nvPr/>
          </p:nvSpPr>
          <p:spPr>
            <a:xfrm rot="10800000">
              <a:off x="8471333" y="1806347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2" name="Google Shape;10502;p55"/>
            <p:cNvSpPr/>
            <p:nvPr/>
          </p:nvSpPr>
          <p:spPr>
            <a:xfrm rot="10800000">
              <a:off x="8469312" y="1804326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3" name="Google Shape;10503;p55"/>
            <p:cNvSpPr/>
            <p:nvPr/>
          </p:nvSpPr>
          <p:spPr>
            <a:xfrm rot="10800000">
              <a:off x="8847692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4" name="Google Shape;10504;p55"/>
            <p:cNvSpPr/>
            <p:nvPr/>
          </p:nvSpPr>
          <p:spPr>
            <a:xfrm rot="10800000">
              <a:off x="8847692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5" name="Google Shape;10505;p55"/>
            <p:cNvSpPr/>
            <p:nvPr/>
          </p:nvSpPr>
          <p:spPr>
            <a:xfrm rot="10800000">
              <a:off x="8431024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6" name="Google Shape;10506;p55"/>
            <p:cNvSpPr/>
            <p:nvPr/>
          </p:nvSpPr>
          <p:spPr>
            <a:xfrm rot="10800000">
              <a:off x="8431024" y="197478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7" name="Google Shape;10507;p55"/>
            <p:cNvSpPr/>
            <p:nvPr/>
          </p:nvSpPr>
          <p:spPr>
            <a:xfrm rot="10800000">
              <a:off x="8639893" y="176692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8" name="Google Shape;10508;p55"/>
            <p:cNvSpPr/>
            <p:nvPr/>
          </p:nvSpPr>
          <p:spPr>
            <a:xfrm rot="10800000">
              <a:off x="8639893" y="176692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9" name="Google Shape;10509;p55"/>
            <p:cNvSpPr/>
            <p:nvPr/>
          </p:nvSpPr>
          <p:spPr>
            <a:xfrm rot="10800000">
              <a:off x="8471808" y="222266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1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0" name="Google Shape;10510;p55"/>
            <p:cNvSpPr/>
            <p:nvPr/>
          </p:nvSpPr>
          <p:spPr>
            <a:xfrm rot="10800000">
              <a:off x="8469788" y="2220521"/>
              <a:ext cx="419866" cy="419867"/>
            </a:xfrm>
            <a:custGeom>
              <a:rect b="b" l="l" r="r" t="t"/>
              <a:pathLst>
                <a:path extrusionOk="0" h="7064" w="7064">
                  <a:moveTo>
                    <a:pt x="3532" y="69"/>
                  </a:moveTo>
                  <a:lnTo>
                    <a:pt x="6994" y="3532"/>
                  </a:lnTo>
                  <a:lnTo>
                    <a:pt x="3532" y="6993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3"/>
                  </a:lnTo>
                  <a:lnTo>
                    <a:pt x="7064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1" name="Google Shape;10511;p55"/>
            <p:cNvSpPr/>
            <p:nvPr/>
          </p:nvSpPr>
          <p:spPr>
            <a:xfrm rot="10800000">
              <a:off x="8848168" y="239122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9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7" y="1038"/>
                  </a:cubicBezTo>
                  <a:cubicBezTo>
                    <a:pt x="1109" y="876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2" name="Google Shape;10512;p55"/>
            <p:cNvSpPr/>
            <p:nvPr/>
          </p:nvSpPr>
          <p:spPr>
            <a:xfrm rot="10800000">
              <a:off x="8848168" y="239122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6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3" name="Google Shape;10513;p55"/>
            <p:cNvSpPr/>
            <p:nvPr/>
          </p:nvSpPr>
          <p:spPr>
            <a:xfrm rot="10800000">
              <a:off x="8431559" y="23912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7" y="129"/>
                    <a:pt x="127" y="286"/>
                  </a:cubicBezTo>
                  <a:cubicBezTo>
                    <a:pt x="214" y="447"/>
                    <a:pt x="358" y="634"/>
                    <a:pt x="523" y="800"/>
                  </a:cubicBezTo>
                  <a:cubicBezTo>
                    <a:pt x="689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6"/>
                    <a:pt x="965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4" name="Google Shape;10514;p55"/>
            <p:cNvSpPr/>
            <p:nvPr/>
          </p:nvSpPr>
          <p:spPr>
            <a:xfrm rot="10800000">
              <a:off x="8431499" y="239122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5" name="Google Shape;10515;p55"/>
            <p:cNvSpPr/>
            <p:nvPr/>
          </p:nvSpPr>
          <p:spPr>
            <a:xfrm rot="10800000">
              <a:off x="8640368" y="218336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6" name="Google Shape;10516;p55"/>
            <p:cNvSpPr/>
            <p:nvPr/>
          </p:nvSpPr>
          <p:spPr>
            <a:xfrm rot="10800000">
              <a:off x="8640309" y="218336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7" name="Google Shape;10517;p55"/>
            <p:cNvSpPr/>
            <p:nvPr/>
          </p:nvSpPr>
          <p:spPr>
            <a:xfrm rot="10800000">
              <a:off x="8472106" y="264254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8" name="Google Shape;10518;p55"/>
            <p:cNvSpPr/>
            <p:nvPr/>
          </p:nvSpPr>
          <p:spPr>
            <a:xfrm rot="10800000">
              <a:off x="8470025" y="2640460"/>
              <a:ext cx="419866" cy="419926"/>
            </a:xfrm>
            <a:custGeom>
              <a:rect b="b" l="l" r="r" t="t"/>
              <a:pathLst>
                <a:path extrusionOk="0" h="7065" w="7064">
                  <a:moveTo>
                    <a:pt x="3532" y="71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2" y="71"/>
                  </a:lnTo>
                  <a:close/>
                  <a:moveTo>
                    <a:pt x="3532" y="1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4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9" name="Google Shape;10519;p55"/>
            <p:cNvSpPr/>
            <p:nvPr/>
          </p:nvSpPr>
          <p:spPr>
            <a:xfrm rot="10800000">
              <a:off x="8848465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7"/>
                    <a:pt x="358" y="635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8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0" name="Google Shape;10520;p55"/>
            <p:cNvSpPr/>
            <p:nvPr/>
          </p:nvSpPr>
          <p:spPr>
            <a:xfrm rot="10800000">
              <a:off x="8848465" y="28110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1" name="Google Shape;10521;p55"/>
            <p:cNvSpPr/>
            <p:nvPr/>
          </p:nvSpPr>
          <p:spPr>
            <a:xfrm rot="10800000">
              <a:off x="8431796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5"/>
                    <a:pt x="524" y="800"/>
                  </a:cubicBezTo>
                  <a:cubicBezTo>
                    <a:pt x="689" y="965"/>
                    <a:pt x="876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5" y="1038"/>
                  </a:cubicBezTo>
                  <a:cubicBezTo>
                    <a:pt x="1108" y="876"/>
                    <a:pt x="966" y="689"/>
                    <a:pt x="799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2" name="Google Shape;10522;p55"/>
            <p:cNvSpPr/>
            <p:nvPr/>
          </p:nvSpPr>
          <p:spPr>
            <a:xfrm rot="10800000">
              <a:off x="8431796" y="281104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8" y="128"/>
                  </a:cubicBezTo>
                  <a:cubicBezTo>
                    <a:pt x="876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7" y="1109"/>
                    <a:pt x="634" y="966"/>
                    <a:pt x="799" y="800"/>
                  </a:cubicBezTo>
                  <a:cubicBezTo>
                    <a:pt x="964" y="635"/>
                    <a:pt x="1108" y="447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3" name="Google Shape;10523;p55"/>
            <p:cNvSpPr/>
            <p:nvPr/>
          </p:nvSpPr>
          <p:spPr>
            <a:xfrm rot="10800000">
              <a:off x="8640606" y="260318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5"/>
                    <a:pt x="523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8"/>
                  </a:cubicBezTo>
                  <a:cubicBezTo>
                    <a:pt x="1109" y="877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4" name="Google Shape;10524;p55"/>
            <p:cNvSpPr/>
            <p:nvPr/>
          </p:nvSpPr>
          <p:spPr>
            <a:xfrm rot="10800000">
              <a:off x="8640606" y="2603181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5" name="Google Shape;10525;p55"/>
            <p:cNvSpPr/>
            <p:nvPr/>
          </p:nvSpPr>
          <p:spPr>
            <a:xfrm rot="10800000">
              <a:off x="8472581" y="3058794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0" y="3497"/>
                  </a:lnTo>
                  <a:lnTo>
                    <a:pt x="3498" y="6995"/>
                  </a:lnTo>
                  <a:lnTo>
                    <a:pt x="6995" y="3497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6" name="Google Shape;10526;p55"/>
            <p:cNvSpPr/>
            <p:nvPr/>
          </p:nvSpPr>
          <p:spPr>
            <a:xfrm rot="10800000">
              <a:off x="8470560" y="3056773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" y="3532"/>
                  </a:lnTo>
                  <a:lnTo>
                    <a:pt x="3532" y="7064"/>
                  </a:lnTo>
                  <a:lnTo>
                    <a:pt x="7063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7" name="Google Shape;10527;p55"/>
            <p:cNvSpPr/>
            <p:nvPr/>
          </p:nvSpPr>
          <p:spPr>
            <a:xfrm rot="10800000">
              <a:off x="8849000" y="322741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8" y="287"/>
                  </a:cubicBezTo>
                  <a:cubicBezTo>
                    <a:pt x="214" y="447"/>
                    <a:pt x="359" y="634"/>
                    <a:pt x="523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8" name="Google Shape;10528;p55"/>
            <p:cNvSpPr/>
            <p:nvPr/>
          </p:nvSpPr>
          <p:spPr>
            <a:xfrm rot="10800000">
              <a:off x="8848940" y="322741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9" name="Google Shape;10529;p55"/>
            <p:cNvSpPr/>
            <p:nvPr/>
          </p:nvSpPr>
          <p:spPr>
            <a:xfrm rot="10800000">
              <a:off x="8432212" y="3227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0" name="Google Shape;10530;p55"/>
            <p:cNvSpPr/>
            <p:nvPr/>
          </p:nvSpPr>
          <p:spPr>
            <a:xfrm rot="10800000">
              <a:off x="8432212" y="322741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1" name="Google Shape;10531;p55"/>
            <p:cNvSpPr/>
            <p:nvPr/>
          </p:nvSpPr>
          <p:spPr>
            <a:xfrm rot="10800000">
              <a:off x="8641141" y="301961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2" name="Google Shape;10532;p55"/>
            <p:cNvSpPr/>
            <p:nvPr/>
          </p:nvSpPr>
          <p:spPr>
            <a:xfrm rot="10800000">
              <a:off x="8641082" y="301961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3" name="Google Shape;10533;p55"/>
            <p:cNvSpPr/>
            <p:nvPr/>
          </p:nvSpPr>
          <p:spPr>
            <a:xfrm rot="10800000">
              <a:off x="8472462" y="133901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4" name="Google Shape;10534;p55"/>
            <p:cNvSpPr/>
            <p:nvPr/>
          </p:nvSpPr>
          <p:spPr>
            <a:xfrm rot="10800000">
              <a:off x="8470382" y="131762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5" name="Google Shape;10535;p55"/>
            <p:cNvSpPr/>
            <p:nvPr/>
          </p:nvSpPr>
          <p:spPr>
            <a:xfrm rot="10800000">
              <a:off x="8848822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6" name="Google Shape;10536;p55"/>
            <p:cNvSpPr/>
            <p:nvPr/>
          </p:nvSpPr>
          <p:spPr>
            <a:xfrm rot="10800000">
              <a:off x="8848822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7" name="Google Shape;10537;p55"/>
            <p:cNvSpPr/>
            <p:nvPr/>
          </p:nvSpPr>
          <p:spPr>
            <a:xfrm rot="10800000">
              <a:off x="8432153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8" name="Google Shape;10538;p55"/>
            <p:cNvSpPr/>
            <p:nvPr/>
          </p:nvSpPr>
          <p:spPr>
            <a:xfrm rot="10800000">
              <a:off x="8432093" y="30246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9" name="Google Shape;10539;p55"/>
            <p:cNvSpPr/>
            <p:nvPr/>
          </p:nvSpPr>
          <p:spPr>
            <a:xfrm rot="10800000">
              <a:off x="8640963" y="946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0" name="Google Shape;10540;p55"/>
            <p:cNvSpPr/>
            <p:nvPr/>
          </p:nvSpPr>
          <p:spPr>
            <a:xfrm rot="10800000">
              <a:off x="8640963" y="946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1" name="Google Shape;10541;p55"/>
            <p:cNvSpPr/>
            <p:nvPr/>
          </p:nvSpPr>
          <p:spPr>
            <a:xfrm rot="10800000">
              <a:off x="8472938" y="550215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2" name="Google Shape;10542;p55"/>
            <p:cNvSpPr/>
            <p:nvPr/>
          </p:nvSpPr>
          <p:spPr>
            <a:xfrm rot="10800000">
              <a:off x="8470917" y="548194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3" name="Google Shape;10543;p55"/>
            <p:cNvSpPr/>
            <p:nvPr/>
          </p:nvSpPr>
          <p:spPr>
            <a:xfrm rot="10800000">
              <a:off x="8849357" y="71871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4" name="Google Shape;10544;p55"/>
            <p:cNvSpPr/>
            <p:nvPr/>
          </p:nvSpPr>
          <p:spPr>
            <a:xfrm rot="10800000">
              <a:off x="8849297" y="71871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5" name="Google Shape;10545;p55"/>
            <p:cNvSpPr/>
            <p:nvPr/>
          </p:nvSpPr>
          <p:spPr>
            <a:xfrm rot="10800000">
              <a:off x="8432628" y="7187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6" name="Google Shape;10546;p55"/>
            <p:cNvSpPr/>
            <p:nvPr/>
          </p:nvSpPr>
          <p:spPr>
            <a:xfrm rot="10800000">
              <a:off x="8432628" y="71871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7" name="Google Shape;10547;p55"/>
            <p:cNvSpPr/>
            <p:nvPr/>
          </p:nvSpPr>
          <p:spPr>
            <a:xfrm rot="10800000">
              <a:off x="8641498" y="5109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8" name="Google Shape;10548;p55"/>
            <p:cNvSpPr/>
            <p:nvPr/>
          </p:nvSpPr>
          <p:spPr>
            <a:xfrm rot="10800000">
              <a:off x="8641438" y="51091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9" name="Google Shape;10549;p55"/>
            <p:cNvSpPr/>
            <p:nvPr/>
          </p:nvSpPr>
          <p:spPr>
            <a:xfrm rot="10800000">
              <a:off x="8473235" y="970094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0" name="Google Shape;10550;p55"/>
            <p:cNvSpPr/>
            <p:nvPr/>
          </p:nvSpPr>
          <p:spPr>
            <a:xfrm rot="10800000">
              <a:off x="8471155" y="96801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1" name="Google Shape;10551;p55"/>
            <p:cNvSpPr/>
            <p:nvPr/>
          </p:nvSpPr>
          <p:spPr>
            <a:xfrm rot="10800000">
              <a:off x="8849594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2" name="Google Shape;10552;p55"/>
            <p:cNvSpPr/>
            <p:nvPr/>
          </p:nvSpPr>
          <p:spPr>
            <a:xfrm rot="10800000">
              <a:off x="8849594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3" name="Google Shape;10553;p55"/>
            <p:cNvSpPr/>
            <p:nvPr/>
          </p:nvSpPr>
          <p:spPr>
            <a:xfrm rot="10800000">
              <a:off x="8432926" y="113865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4" name="Google Shape;10554;p55"/>
            <p:cNvSpPr/>
            <p:nvPr/>
          </p:nvSpPr>
          <p:spPr>
            <a:xfrm rot="10800000">
              <a:off x="8432807" y="113865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5" name="Google Shape;10555;p55"/>
            <p:cNvSpPr/>
            <p:nvPr/>
          </p:nvSpPr>
          <p:spPr>
            <a:xfrm rot="10800000">
              <a:off x="8641735" y="93085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6" name="Google Shape;10556;p55"/>
            <p:cNvSpPr/>
            <p:nvPr/>
          </p:nvSpPr>
          <p:spPr>
            <a:xfrm rot="10800000">
              <a:off x="8641735" y="93085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7" name="Google Shape;10557;p55"/>
            <p:cNvSpPr/>
            <p:nvPr/>
          </p:nvSpPr>
          <p:spPr>
            <a:xfrm rot="10800000">
              <a:off x="8473651" y="138646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8" name="Google Shape;10558;p55"/>
            <p:cNvSpPr/>
            <p:nvPr/>
          </p:nvSpPr>
          <p:spPr>
            <a:xfrm rot="10800000">
              <a:off x="8471630" y="1384328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9" name="Google Shape;10559;p55"/>
            <p:cNvSpPr/>
            <p:nvPr/>
          </p:nvSpPr>
          <p:spPr>
            <a:xfrm rot="10800000">
              <a:off x="8850129" y="155496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0" name="Google Shape;10560;p55"/>
            <p:cNvSpPr/>
            <p:nvPr/>
          </p:nvSpPr>
          <p:spPr>
            <a:xfrm rot="10800000">
              <a:off x="8850010" y="1554967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1" name="Google Shape;10561;p55"/>
            <p:cNvSpPr/>
            <p:nvPr/>
          </p:nvSpPr>
          <p:spPr>
            <a:xfrm rot="10800000">
              <a:off x="8433401" y="155496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2" name="Google Shape;10562;p55"/>
            <p:cNvSpPr/>
            <p:nvPr/>
          </p:nvSpPr>
          <p:spPr>
            <a:xfrm rot="10800000">
              <a:off x="8433401" y="155496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3" name="Google Shape;10563;p55"/>
            <p:cNvSpPr/>
            <p:nvPr/>
          </p:nvSpPr>
          <p:spPr>
            <a:xfrm rot="10800000">
              <a:off x="8642330" y="1347108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4" name="Google Shape;10564;p55"/>
            <p:cNvSpPr/>
            <p:nvPr/>
          </p:nvSpPr>
          <p:spPr>
            <a:xfrm rot="10800000">
              <a:off x="8642211" y="134710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5" name="Google Shape;10565;p55"/>
            <p:cNvSpPr/>
            <p:nvPr/>
          </p:nvSpPr>
          <p:spPr>
            <a:xfrm rot="10800000">
              <a:off x="8472462" y="-28597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6" name="Google Shape;10566;p55"/>
            <p:cNvSpPr/>
            <p:nvPr/>
          </p:nvSpPr>
          <p:spPr>
            <a:xfrm rot="10800000">
              <a:off x="8470501" y="-288059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7" name="Google Shape;10567;p55"/>
            <p:cNvSpPr/>
            <p:nvPr/>
          </p:nvSpPr>
          <p:spPr>
            <a:xfrm rot="10800000">
              <a:off x="8848822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8" name="Google Shape;10568;p55"/>
            <p:cNvSpPr/>
            <p:nvPr/>
          </p:nvSpPr>
          <p:spPr>
            <a:xfrm rot="10800000">
              <a:off x="8848822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9" name="Google Shape;10569;p55"/>
            <p:cNvSpPr/>
            <p:nvPr/>
          </p:nvSpPr>
          <p:spPr>
            <a:xfrm rot="10800000">
              <a:off x="8432153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0" name="Google Shape;10570;p55"/>
            <p:cNvSpPr/>
            <p:nvPr/>
          </p:nvSpPr>
          <p:spPr>
            <a:xfrm rot="10800000">
              <a:off x="8432093" y="-117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1" name="Google Shape;10571;p55"/>
            <p:cNvSpPr/>
            <p:nvPr/>
          </p:nvSpPr>
          <p:spPr>
            <a:xfrm rot="10800000">
              <a:off x="9054820" y="343181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2" name="Google Shape;10572;p55"/>
            <p:cNvSpPr/>
            <p:nvPr/>
          </p:nvSpPr>
          <p:spPr>
            <a:xfrm rot="10800000">
              <a:off x="9054820" y="343181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3" name="Google Shape;10573;p55"/>
            <p:cNvSpPr/>
            <p:nvPr/>
          </p:nvSpPr>
          <p:spPr>
            <a:xfrm rot="10800000">
              <a:off x="8639981" y="34335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4" name="Google Shape;10574;p55"/>
            <p:cNvSpPr/>
            <p:nvPr/>
          </p:nvSpPr>
          <p:spPr>
            <a:xfrm rot="10800000">
              <a:off x="8639981" y="343353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6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575" name="Google Shape;10575;p55"/>
            <p:cNvCxnSpPr/>
            <p:nvPr/>
          </p:nvCxnSpPr>
          <p:spPr>
            <a:xfrm>
              <a:off x="8430784" y="-80203"/>
              <a:ext cx="0" cy="52797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0576" name="Google Shape;10576;p55"/>
            <p:cNvCxnSpPr/>
            <p:nvPr/>
          </p:nvCxnSpPr>
          <p:spPr>
            <a:xfrm>
              <a:off x="8430428" y="3512225"/>
              <a:ext cx="909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0577" name="Shape 10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8" name="Google Shape;10578;p56"/>
          <p:cNvSpPr txBox="1"/>
          <p:nvPr>
            <p:ph type="title"/>
          </p:nvPr>
        </p:nvSpPr>
        <p:spPr>
          <a:xfrm>
            <a:off x="2347938" y="6775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579" name="Google Shape;10579;p56"/>
          <p:cNvSpPr txBox="1"/>
          <p:nvPr>
            <p:ph idx="1" type="subTitle"/>
          </p:nvPr>
        </p:nvSpPr>
        <p:spPr>
          <a:xfrm>
            <a:off x="2347900" y="18414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80" name="Google Shape;10580;p56"/>
          <p:cNvSpPr txBox="1"/>
          <p:nvPr/>
        </p:nvSpPr>
        <p:spPr>
          <a:xfrm>
            <a:off x="2099100" y="3611950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rPr>
              <a:t>CREDITS:</a:t>
            </a:r>
            <a:r>
              <a:rPr lang="en" sz="12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rPr>
              <a:t> This presentation template was created by </a:t>
            </a:r>
            <a:r>
              <a:rPr b="1" lang="en" sz="1200" u="sng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rPr>
              <a:t>, and includes icons by </a:t>
            </a:r>
            <a:r>
              <a:rPr b="1" lang="en" sz="1200" u="sng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rPr>
              <a:t>, and infographics &amp; images by </a:t>
            </a:r>
            <a:r>
              <a:rPr b="1" lang="en" sz="1200" u="sng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rPr>
              <a:t> </a:t>
            </a:r>
            <a:endParaRPr b="1" sz="1200" u="sng">
              <a:solidFill>
                <a:schemeClr val="dk2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grpSp>
        <p:nvGrpSpPr>
          <p:cNvPr id="10581" name="Google Shape;10581;p56"/>
          <p:cNvGrpSpPr/>
          <p:nvPr/>
        </p:nvGrpSpPr>
        <p:grpSpPr>
          <a:xfrm>
            <a:off x="-292949" y="-341848"/>
            <a:ext cx="9691707" cy="2189008"/>
            <a:chOff x="-292949" y="-341848"/>
            <a:chExt cx="9691707" cy="2189008"/>
          </a:xfrm>
        </p:grpSpPr>
        <p:grpSp>
          <p:nvGrpSpPr>
            <p:cNvPr id="10582" name="Google Shape;10582;p56"/>
            <p:cNvGrpSpPr/>
            <p:nvPr/>
          </p:nvGrpSpPr>
          <p:grpSpPr>
            <a:xfrm rot="5400000">
              <a:off x="2188181" y="-2744902"/>
              <a:ext cx="874848" cy="5680957"/>
              <a:chOff x="-161605" y="-183967"/>
              <a:chExt cx="874848" cy="5680957"/>
            </a:xfrm>
          </p:grpSpPr>
          <p:sp>
            <p:nvSpPr>
              <p:cNvPr id="10583" name="Google Shape;10583;p56"/>
              <p:cNvSpPr/>
              <p:nvPr/>
            </p:nvSpPr>
            <p:spPr>
              <a:xfrm>
                <a:off x="-159972" y="273670"/>
                <a:ext cx="415706" cy="415765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584" name="Google Shape;10584;p56"/>
              <p:cNvGrpSpPr/>
              <p:nvPr/>
            </p:nvGrpSpPr>
            <p:grpSpPr>
              <a:xfrm>
                <a:off x="-161605" y="-183967"/>
                <a:ext cx="874848" cy="5680957"/>
                <a:chOff x="-161597" y="-33720"/>
                <a:chExt cx="828926" cy="5382753"/>
              </a:xfrm>
            </p:grpSpPr>
            <p:sp>
              <p:nvSpPr>
                <p:cNvPr id="10585" name="Google Shape;10585;p56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6" name="Google Shape;10586;p56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7" name="Google Shape;10587;p56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8" name="Google Shape;10588;p56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89" name="Google Shape;10589;p56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0" name="Google Shape;10590;p56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1" name="Google Shape;10591;p56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2" name="Google Shape;10592;p56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3" name="Google Shape;10593;p56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4" name="Google Shape;10594;p56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5" name="Google Shape;10595;p56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6" name="Google Shape;10596;p56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7" name="Google Shape;10597;p56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8" name="Google Shape;10598;p56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599" name="Google Shape;10599;p56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0" name="Google Shape;10600;p56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1" name="Google Shape;10601;p56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2" name="Google Shape;10602;p56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3" name="Google Shape;10603;p56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4" name="Google Shape;10604;p56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5" name="Google Shape;10605;p56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6" name="Google Shape;10606;p56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7" name="Google Shape;10607;p56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8" name="Google Shape;10608;p56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09" name="Google Shape;10609;p56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0" name="Google Shape;10610;p56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1" name="Google Shape;10611;p56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2" name="Google Shape;10612;p56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3" name="Google Shape;10613;p56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4" name="Google Shape;10614;p56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5" name="Google Shape;10615;p56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6" name="Google Shape;10616;p56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7" name="Google Shape;10617;p56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8" name="Google Shape;10618;p56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19" name="Google Shape;10619;p56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0" name="Google Shape;10620;p56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1" name="Google Shape;10621;p56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2" name="Google Shape;10622;p56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3" name="Google Shape;10623;p56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4" name="Google Shape;10624;p56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5" name="Google Shape;10625;p56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6" name="Google Shape;10626;p56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7" name="Google Shape;10627;p56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8" name="Google Shape;10628;p56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29" name="Google Shape;10629;p56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0" name="Google Shape;10630;p56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1" name="Google Shape;10631;p56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2" name="Google Shape;10632;p56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3" name="Google Shape;10633;p56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4" name="Google Shape;10634;p56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5" name="Google Shape;10635;p56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6" name="Google Shape;10636;p56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7" name="Google Shape;10637;p56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8" name="Google Shape;10638;p56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39" name="Google Shape;10639;p56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0" name="Google Shape;10640;p56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1" name="Google Shape;10641;p56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2" name="Google Shape;10642;p56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3" name="Google Shape;10643;p56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4" name="Google Shape;10644;p56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5" name="Google Shape;10645;p56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6" name="Google Shape;10646;p56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7" name="Google Shape;10647;p56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8" name="Google Shape;10648;p56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49" name="Google Shape;10649;p56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0" name="Google Shape;10650;p56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1" name="Google Shape;10651;p56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2" name="Google Shape;10652;p56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3" name="Google Shape;10653;p56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4" name="Google Shape;10654;p56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5" name="Google Shape;10655;p56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6" name="Google Shape;10656;p56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7" name="Google Shape;10657;p56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8" name="Google Shape;10658;p56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59" name="Google Shape;10659;p56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0" name="Google Shape;10660;p56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1" name="Google Shape;10661;p56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2" name="Google Shape;10662;p56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3" name="Google Shape;10663;p56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4" name="Google Shape;10664;p56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5" name="Google Shape;10665;p56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6" name="Google Shape;10666;p56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7" name="Google Shape;10667;p56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8" name="Google Shape;10668;p56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69" name="Google Shape;10669;p56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0" name="Google Shape;10670;p56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1" name="Google Shape;10671;p56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2" name="Google Shape;10672;p56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3" name="Google Shape;10673;p56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4" name="Google Shape;10674;p56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5" name="Google Shape;10675;p56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6" name="Google Shape;10676;p56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7" name="Google Shape;10677;p56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8" name="Google Shape;10678;p56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79" name="Google Shape;10679;p56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0" name="Google Shape;10680;p56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1" name="Google Shape;10681;p56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2" name="Google Shape;10682;p56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3" name="Google Shape;10683;p56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4" name="Google Shape;10684;p56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5" name="Google Shape;10685;p56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6" name="Google Shape;10686;p56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7" name="Google Shape;10687;p56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8" name="Google Shape;10688;p56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89" name="Google Shape;10689;p56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0" name="Google Shape;10690;p56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1" name="Google Shape;10691;p56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2" name="Google Shape;10692;p56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3" name="Google Shape;10693;p56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4" name="Google Shape;10694;p56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5" name="Google Shape;10695;p56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6" name="Google Shape;10696;p56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7" name="Google Shape;10697;p56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8" name="Google Shape;10698;p56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699" name="Google Shape;10699;p56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0" name="Google Shape;10700;p56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1" name="Google Shape;10701;p56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2" name="Google Shape;10702;p56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3" name="Google Shape;10703;p56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4" name="Google Shape;10704;p56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5" name="Google Shape;10705;p56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6" name="Google Shape;10706;p56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7" name="Google Shape;10707;p56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8" name="Google Shape;10708;p56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09" name="Google Shape;10709;p56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0" name="Google Shape;10710;p56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1" name="Google Shape;10711;p56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2" name="Google Shape;10712;p56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3" name="Google Shape;10713;p56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4" name="Google Shape;10714;p56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5" name="Google Shape;10715;p56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6" name="Google Shape;10716;p56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7" name="Google Shape;10717;p56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8" name="Google Shape;10718;p56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19" name="Google Shape;10719;p56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0" name="Google Shape;10720;p56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1" name="Google Shape;10721;p56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2" name="Google Shape;10722;p56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3" name="Google Shape;10723;p56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4" name="Google Shape;10724;p56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5" name="Google Shape;10725;p56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6" name="Google Shape;10726;p56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7" name="Google Shape;10727;p56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8" name="Google Shape;10728;p56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29" name="Google Shape;10729;p56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0" name="Google Shape;10730;p56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1" name="Google Shape;10731;p56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2" name="Google Shape;10732;p56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3" name="Google Shape;10733;p56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4" name="Google Shape;10734;p56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5" name="Google Shape;10735;p56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6" name="Google Shape;10736;p56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7" name="Google Shape;10737;p56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8" name="Google Shape;10738;p56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39" name="Google Shape;10739;p56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0" name="Google Shape;10740;p56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1" name="Google Shape;10741;p56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2" name="Google Shape;10742;p56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3" name="Google Shape;10743;p56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4" name="Google Shape;10744;p56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5" name="Google Shape;10745;p56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6" name="Google Shape;10746;p56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7" name="Google Shape;10747;p56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8" name="Google Shape;10748;p56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49" name="Google Shape;10749;p56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0" name="Google Shape;10750;p56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1" name="Google Shape;10751;p56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2" name="Google Shape;10752;p56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3" name="Google Shape;10753;p56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4" name="Google Shape;10754;p56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5" name="Google Shape;10755;p56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6" name="Google Shape;10756;p56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7" name="Google Shape;10757;p56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8" name="Google Shape;10758;p56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59" name="Google Shape;10759;p56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0" name="Google Shape;10760;p56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1" name="Google Shape;10761;p56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2" name="Google Shape;10762;p56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3" name="Google Shape;10763;p56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4" name="Google Shape;10764;p56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5" name="Google Shape;10765;p56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6" name="Google Shape;10766;p56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7" name="Google Shape;10767;p56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8" name="Google Shape;10768;p56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69" name="Google Shape;10769;p56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0" name="Google Shape;10770;p56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1" name="Google Shape;10771;p56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2" name="Google Shape;10772;p56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3" name="Google Shape;10773;p56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4" name="Google Shape;10774;p56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5" name="Google Shape;10775;p56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6" name="Google Shape;10776;p56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7" name="Google Shape;10777;p56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8" name="Google Shape;10778;p56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79" name="Google Shape;10779;p56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0" name="Google Shape;10780;p56"/>
                <p:cNvSpPr/>
                <p:nvPr/>
              </p:nvSpPr>
              <p:spPr>
                <a:xfrm>
                  <a:off x="38464" y="4951318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1" name="Google Shape;10781;p56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2" name="Google Shape;10782;p56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3" name="Google Shape;10783;p56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4" name="Google Shape;10784;p56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5" name="Google Shape;10785;p56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6" name="Google Shape;10786;p56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7" name="Google Shape;10787;p56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788" name="Google Shape;10788;p56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0789" name="Google Shape;10789;p56"/>
            <p:cNvSpPr/>
            <p:nvPr/>
          </p:nvSpPr>
          <p:spPr>
            <a:xfrm rot="5400000">
              <a:off x="5427881" y="76974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0" name="Google Shape;10790;p56"/>
            <p:cNvSpPr/>
            <p:nvPr/>
          </p:nvSpPr>
          <p:spPr>
            <a:xfrm rot="5400000">
              <a:off x="5602354" y="45384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1" name="Google Shape;10791;p56"/>
            <p:cNvSpPr/>
            <p:nvPr/>
          </p:nvSpPr>
          <p:spPr>
            <a:xfrm rot="5400000">
              <a:off x="5602354" y="45396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2" name="Google Shape;10792;p56"/>
            <p:cNvSpPr/>
            <p:nvPr/>
          </p:nvSpPr>
          <p:spPr>
            <a:xfrm rot="5400000">
              <a:off x="8981031" y="-129625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3" name="Google Shape;10793;p56"/>
            <p:cNvSpPr/>
            <p:nvPr/>
          </p:nvSpPr>
          <p:spPr>
            <a:xfrm rot="5400000">
              <a:off x="8978921" y="-131616"/>
              <a:ext cx="419807" cy="419866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4" name="Google Shape;10794;p56"/>
            <p:cNvSpPr/>
            <p:nvPr/>
          </p:nvSpPr>
          <p:spPr>
            <a:xfrm rot="5400000">
              <a:off x="9149561" y="-1688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5" name="Google Shape;10795;p56"/>
            <p:cNvSpPr/>
            <p:nvPr/>
          </p:nvSpPr>
          <p:spPr>
            <a:xfrm rot="5400000">
              <a:off x="9149561" y="-1688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6" name="Google Shape;10796;p56"/>
            <p:cNvSpPr/>
            <p:nvPr/>
          </p:nvSpPr>
          <p:spPr>
            <a:xfrm rot="5400000">
              <a:off x="9149561" y="24778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7" name="Google Shape;10797;p56"/>
            <p:cNvSpPr/>
            <p:nvPr/>
          </p:nvSpPr>
          <p:spPr>
            <a:xfrm rot="5400000">
              <a:off x="9149531" y="247873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8" name="Google Shape;10798;p56"/>
            <p:cNvSpPr/>
            <p:nvPr/>
          </p:nvSpPr>
          <p:spPr>
            <a:xfrm rot="5400000">
              <a:off x="8941731" y="3894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9" name="Google Shape;10799;p56"/>
            <p:cNvSpPr/>
            <p:nvPr/>
          </p:nvSpPr>
          <p:spPr>
            <a:xfrm rot="5400000">
              <a:off x="8941731" y="3894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0" name="Google Shape;10800;p56"/>
            <p:cNvSpPr/>
            <p:nvPr/>
          </p:nvSpPr>
          <p:spPr>
            <a:xfrm rot="5400000">
              <a:off x="7308645" y="-130695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1" name="Google Shape;10801;p56"/>
            <p:cNvSpPr/>
            <p:nvPr/>
          </p:nvSpPr>
          <p:spPr>
            <a:xfrm rot="5400000">
              <a:off x="7306505" y="-132776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2" name="Google Shape;10802;p56"/>
            <p:cNvSpPr/>
            <p:nvPr/>
          </p:nvSpPr>
          <p:spPr>
            <a:xfrm rot="5400000">
              <a:off x="7477115" y="-1700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3" name="Google Shape;10803;p56"/>
            <p:cNvSpPr/>
            <p:nvPr/>
          </p:nvSpPr>
          <p:spPr>
            <a:xfrm rot="5400000">
              <a:off x="7477115" y="-1700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4" name="Google Shape;10804;p56"/>
            <p:cNvSpPr/>
            <p:nvPr/>
          </p:nvSpPr>
          <p:spPr>
            <a:xfrm rot="5400000">
              <a:off x="7477056" y="24659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5" name="Google Shape;10805;p56"/>
            <p:cNvSpPr/>
            <p:nvPr/>
          </p:nvSpPr>
          <p:spPr>
            <a:xfrm rot="5400000">
              <a:off x="7477086" y="24668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6" name="Google Shape;10806;p56"/>
            <p:cNvSpPr/>
            <p:nvPr/>
          </p:nvSpPr>
          <p:spPr>
            <a:xfrm rot="5400000">
              <a:off x="7269256" y="377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7" name="Google Shape;10807;p56"/>
            <p:cNvSpPr/>
            <p:nvPr/>
          </p:nvSpPr>
          <p:spPr>
            <a:xfrm rot="5400000">
              <a:off x="7269226" y="37874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8" name="Google Shape;10808;p56"/>
            <p:cNvSpPr/>
            <p:nvPr/>
          </p:nvSpPr>
          <p:spPr>
            <a:xfrm rot="5400000">
              <a:off x="7724899" y="-131230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9" name="Google Shape;10809;p56"/>
            <p:cNvSpPr/>
            <p:nvPr/>
          </p:nvSpPr>
          <p:spPr>
            <a:xfrm rot="5400000">
              <a:off x="7722819" y="-133251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0" name="Google Shape;10810;p56"/>
            <p:cNvSpPr/>
            <p:nvPr/>
          </p:nvSpPr>
          <p:spPr>
            <a:xfrm rot="5400000">
              <a:off x="7893399" y="-17046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1" name="Google Shape;10811;p56"/>
            <p:cNvSpPr/>
            <p:nvPr/>
          </p:nvSpPr>
          <p:spPr>
            <a:xfrm rot="5400000">
              <a:off x="7893399" y="-17046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2" name="Google Shape;10812;p56"/>
            <p:cNvSpPr/>
            <p:nvPr/>
          </p:nvSpPr>
          <p:spPr>
            <a:xfrm rot="5400000">
              <a:off x="7893369" y="2461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3" name="Google Shape;10813;p56"/>
            <p:cNvSpPr/>
            <p:nvPr/>
          </p:nvSpPr>
          <p:spPr>
            <a:xfrm rot="5400000">
              <a:off x="7893369" y="2461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4" name="Google Shape;10814;p56"/>
            <p:cNvSpPr/>
            <p:nvPr/>
          </p:nvSpPr>
          <p:spPr>
            <a:xfrm rot="5400000">
              <a:off x="7685540" y="3733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5" name="Google Shape;10815;p56"/>
            <p:cNvSpPr/>
            <p:nvPr/>
          </p:nvSpPr>
          <p:spPr>
            <a:xfrm rot="5400000">
              <a:off x="7685510" y="3731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6" name="Google Shape;10816;p56"/>
            <p:cNvSpPr/>
            <p:nvPr/>
          </p:nvSpPr>
          <p:spPr>
            <a:xfrm rot="5400000">
              <a:off x="8144808" y="-131379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7" name="Google Shape;10817;p56"/>
            <p:cNvSpPr/>
            <p:nvPr/>
          </p:nvSpPr>
          <p:spPr>
            <a:xfrm rot="5400000">
              <a:off x="8142728" y="-133459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8" name="Google Shape;10818;p56"/>
            <p:cNvSpPr/>
            <p:nvPr/>
          </p:nvSpPr>
          <p:spPr>
            <a:xfrm rot="5400000">
              <a:off x="8313368" y="-17078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9" name="Google Shape;10819;p56"/>
            <p:cNvSpPr/>
            <p:nvPr/>
          </p:nvSpPr>
          <p:spPr>
            <a:xfrm rot="5400000">
              <a:off x="8313368" y="-17072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0" name="Google Shape;10820;p56"/>
            <p:cNvSpPr/>
            <p:nvPr/>
          </p:nvSpPr>
          <p:spPr>
            <a:xfrm rot="5400000">
              <a:off x="8313338" y="24591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1" name="Google Shape;10821;p56"/>
            <p:cNvSpPr/>
            <p:nvPr/>
          </p:nvSpPr>
          <p:spPr>
            <a:xfrm rot="5400000">
              <a:off x="8313338" y="24591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2" name="Google Shape;10822;p56"/>
            <p:cNvSpPr/>
            <p:nvPr/>
          </p:nvSpPr>
          <p:spPr>
            <a:xfrm rot="5400000">
              <a:off x="8105479" y="3704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3" name="Google Shape;10823;p56"/>
            <p:cNvSpPr/>
            <p:nvPr/>
          </p:nvSpPr>
          <p:spPr>
            <a:xfrm rot="5400000">
              <a:off x="8105479" y="371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4" name="Google Shape;10824;p56"/>
            <p:cNvSpPr/>
            <p:nvPr/>
          </p:nvSpPr>
          <p:spPr>
            <a:xfrm rot="5400000">
              <a:off x="8561092" y="-13194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5" name="Google Shape;10825;p56"/>
            <p:cNvSpPr/>
            <p:nvPr/>
          </p:nvSpPr>
          <p:spPr>
            <a:xfrm rot="5400000">
              <a:off x="8559042" y="-133994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6" name="Google Shape;10826;p56"/>
            <p:cNvSpPr/>
            <p:nvPr/>
          </p:nvSpPr>
          <p:spPr>
            <a:xfrm rot="5400000">
              <a:off x="8729592" y="-17129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7" name="Google Shape;10827;p56"/>
            <p:cNvSpPr/>
            <p:nvPr/>
          </p:nvSpPr>
          <p:spPr>
            <a:xfrm rot="5400000">
              <a:off x="8729592" y="-17129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8" name="Google Shape;10828;p56"/>
            <p:cNvSpPr/>
            <p:nvPr/>
          </p:nvSpPr>
          <p:spPr>
            <a:xfrm rot="5400000">
              <a:off x="8729592" y="24537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9" name="Google Shape;10829;p56"/>
            <p:cNvSpPr/>
            <p:nvPr/>
          </p:nvSpPr>
          <p:spPr>
            <a:xfrm rot="5400000">
              <a:off x="8729592" y="24537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0" name="Google Shape;10830;p56"/>
            <p:cNvSpPr/>
            <p:nvPr/>
          </p:nvSpPr>
          <p:spPr>
            <a:xfrm rot="5400000">
              <a:off x="8521792" y="3656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1" name="Google Shape;10831;p56"/>
            <p:cNvSpPr/>
            <p:nvPr/>
          </p:nvSpPr>
          <p:spPr>
            <a:xfrm rot="5400000">
              <a:off x="8521792" y="3656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2" name="Google Shape;10832;p56"/>
            <p:cNvSpPr/>
            <p:nvPr/>
          </p:nvSpPr>
          <p:spPr>
            <a:xfrm rot="5400000">
              <a:off x="5636170" y="-129417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3" name="Google Shape;10833;p56"/>
            <p:cNvSpPr/>
            <p:nvPr/>
          </p:nvSpPr>
          <p:spPr>
            <a:xfrm rot="5400000">
              <a:off x="5634119" y="-131468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4" name="Google Shape;10834;p56"/>
            <p:cNvSpPr/>
            <p:nvPr/>
          </p:nvSpPr>
          <p:spPr>
            <a:xfrm rot="5400000">
              <a:off x="5804610" y="-16876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5" name="Google Shape;10835;p56"/>
            <p:cNvSpPr/>
            <p:nvPr/>
          </p:nvSpPr>
          <p:spPr>
            <a:xfrm rot="5400000">
              <a:off x="5804610" y="-16876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6" name="Google Shape;10836;p56"/>
            <p:cNvSpPr/>
            <p:nvPr/>
          </p:nvSpPr>
          <p:spPr>
            <a:xfrm rot="5400000">
              <a:off x="5804640" y="24793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7" name="Google Shape;10837;p56"/>
            <p:cNvSpPr/>
            <p:nvPr/>
          </p:nvSpPr>
          <p:spPr>
            <a:xfrm rot="5400000">
              <a:off x="5596751" y="39093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8" name="Google Shape;10838;p56"/>
            <p:cNvSpPr/>
            <p:nvPr/>
          </p:nvSpPr>
          <p:spPr>
            <a:xfrm rot="5400000">
              <a:off x="5596780" y="3906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9" name="Google Shape;10839;p56"/>
            <p:cNvSpPr/>
            <p:nvPr/>
          </p:nvSpPr>
          <p:spPr>
            <a:xfrm rot="5400000">
              <a:off x="6052453" y="-129922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0" name="Google Shape;10840;p56"/>
            <p:cNvSpPr/>
            <p:nvPr/>
          </p:nvSpPr>
          <p:spPr>
            <a:xfrm rot="5400000">
              <a:off x="6050343" y="-131914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1" name="Google Shape;10841;p56"/>
            <p:cNvSpPr/>
            <p:nvPr/>
          </p:nvSpPr>
          <p:spPr>
            <a:xfrm rot="5400000">
              <a:off x="6220983" y="-16924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2" name="Google Shape;10842;p56"/>
            <p:cNvSpPr/>
            <p:nvPr/>
          </p:nvSpPr>
          <p:spPr>
            <a:xfrm rot="5400000">
              <a:off x="6220983" y="-16924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3" name="Google Shape;10843;p56"/>
            <p:cNvSpPr/>
            <p:nvPr/>
          </p:nvSpPr>
          <p:spPr>
            <a:xfrm rot="5400000">
              <a:off x="6221013" y="2473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4" name="Google Shape;10844;p56"/>
            <p:cNvSpPr/>
            <p:nvPr/>
          </p:nvSpPr>
          <p:spPr>
            <a:xfrm rot="5400000">
              <a:off x="6221013" y="24745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5" name="Google Shape;10845;p56"/>
            <p:cNvSpPr/>
            <p:nvPr/>
          </p:nvSpPr>
          <p:spPr>
            <a:xfrm rot="5400000">
              <a:off x="6013153" y="3858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6" name="Google Shape;10846;p56"/>
            <p:cNvSpPr/>
            <p:nvPr/>
          </p:nvSpPr>
          <p:spPr>
            <a:xfrm rot="5400000">
              <a:off x="6013153" y="3858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7" name="Google Shape;10847;p56"/>
            <p:cNvSpPr/>
            <p:nvPr/>
          </p:nvSpPr>
          <p:spPr>
            <a:xfrm rot="5400000">
              <a:off x="6472333" y="-130220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8" name="Google Shape;10848;p56"/>
            <p:cNvSpPr/>
            <p:nvPr/>
          </p:nvSpPr>
          <p:spPr>
            <a:xfrm rot="5400000">
              <a:off x="6470312" y="-13224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9" name="Google Shape;10849;p56"/>
            <p:cNvSpPr/>
            <p:nvPr/>
          </p:nvSpPr>
          <p:spPr>
            <a:xfrm rot="5400000">
              <a:off x="6640863" y="-1694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0" name="Google Shape;10850;p56"/>
            <p:cNvSpPr/>
            <p:nvPr/>
          </p:nvSpPr>
          <p:spPr>
            <a:xfrm rot="5400000">
              <a:off x="6640863" y="-16947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1" name="Google Shape;10851;p56"/>
            <p:cNvSpPr/>
            <p:nvPr/>
          </p:nvSpPr>
          <p:spPr>
            <a:xfrm rot="5400000">
              <a:off x="6640893" y="24716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2" name="Google Shape;10852;p56"/>
            <p:cNvSpPr/>
            <p:nvPr/>
          </p:nvSpPr>
          <p:spPr>
            <a:xfrm rot="5400000">
              <a:off x="6640893" y="247160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3" name="Google Shape;10853;p56"/>
            <p:cNvSpPr/>
            <p:nvPr/>
          </p:nvSpPr>
          <p:spPr>
            <a:xfrm rot="5400000">
              <a:off x="6433063" y="383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4" name="Google Shape;10854;p56"/>
            <p:cNvSpPr/>
            <p:nvPr/>
          </p:nvSpPr>
          <p:spPr>
            <a:xfrm rot="5400000">
              <a:off x="6433063" y="3832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5" name="Google Shape;10855;p56"/>
            <p:cNvSpPr/>
            <p:nvPr/>
          </p:nvSpPr>
          <p:spPr>
            <a:xfrm rot="5400000">
              <a:off x="6888676" y="-130725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6" name="Google Shape;10856;p56"/>
            <p:cNvSpPr/>
            <p:nvPr/>
          </p:nvSpPr>
          <p:spPr>
            <a:xfrm rot="5400000">
              <a:off x="6886626" y="-132776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7" name="Google Shape;10857;p56"/>
            <p:cNvSpPr/>
            <p:nvPr/>
          </p:nvSpPr>
          <p:spPr>
            <a:xfrm rot="5400000">
              <a:off x="7057236" y="-1700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8" name="Google Shape;10858;p56"/>
            <p:cNvSpPr/>
            <p:nvPr/>
          </p:nvSpPr>
          <p:spPr>
            <a:xfrm rot="5400000">
              <a:off x="7057236" y="-17007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9" name="Google Shape;10859;p56"/>
            <p:cNvSpPr/>
            <p:nvPr/>
          </p:nvSpPr>
          <p:spPr>
            <a:xfrm rot="5400000">
              <a:off x="7057176" y="24659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0" name="Google Shape;10860;p56"/>
            <p:cNvSpPr/>
            <p:nvPr/>
          </p:nvSpPr>
          <p:spPr>
            <a:xfrm rot="5400000">
              <a:off x="7057206" y="24668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1" name="Google Shape;10861;p56"/>
            <p:cNvSpPr/>
            <p:nvPr/>
          </p:nvSpPr>
          <p:spPr>
            <a:xfrm rot="5400000">
              <a:off x="6849376" y="3778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2" name="Google Shape;10862;p56"/>
            <p:cNvSpPr/>
            <p:nvPr/>
          </p:nvSpPr>
          <p:spPr>
            <a:xfrm rot="5400000">
              <a:off x="6849346" y="37874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3" name="Google Shape;10863;p56"/>
            <p:cNvSpPr/>
            <p:nvPr/>
          </p:nvSpPr>
          <p:spPr>
            <a:xfrm rot="5400000">
              <a:off x="9153454" y="24525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4" name="Google Shape;10864;p56"/>
            <p:cNvSpPr/>
            <p:nvPr/>
          </p:nvSpPr>
          <p:spPr>
            <a:xfrm rot="5400000">
              <a:off x="9153454" y="24525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5" name="Google Shape;10865;p56"/>
            <p:cNvSpPr/>
            <p:nvPr/>
          </p:nvSpPr>
          <p:spPr>
            <a:xfrm rot="5400000">
              <a:off x="7520428" y="75618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6" name="Google Shape;10866;p56"/>
            <p:cNvSpPr/>
            <p:nvPr/>
          </p:nvSpPr>
          <p:spPr>
            <a:xfrm rot="5400000">
              <a:off x="7518288" y="73657"/>
              <a:ext cx="419748" cy="419866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7" name="Google Shape;10867;p56"/>
            <p:cNvSpPr/>
            <p:nvPr/>
          </p:nvSpPr>
          <p:spPr>
            <a:xfrm rot="5400000">
              <a:off x="7688898" y="3635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8" name="Google Shape;10868;p56"/>
            <p:cNvSpPr/>
            <p:nvPr/>
          </p:nvSpPr>
          <p:spPr>
            <a:xfrm rot="5400000">
              <a:off x="7688898" y="3635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9" name="Google Shape;10869;p56"/>
            <p:cNvSpPr/>
            <p:nvPr/>
          </p:nvSpPr>
          <p:spPr>
            <a:xfrm rot="5400000">
              <a:off x="7688898" y="4530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0" name="Google Shape;10870;p56"/>
            <p:cNvSpPr/>
            <p:nvPr/>
          </p:nvSpPr>
          <p:spPr>
            <a:xfrm rot="5400000">
              <a:off x="7688898" y="45308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1" name="Google Shape;10871;p56"/>
            <p:cNvSpPr/>
            <p:nvPr/>
          </p:nvSpPr>
          <p:spPr>
            <a:xfrm rot="5400000">
              <a:off x="7481038" y="24415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2" name="Google Shape;10872;p56"/>
            <p:cNvSpPr/>
            <p:nvPr/>
          </p:nvSpPr>
          <p:spPr>
            <a:xfrm rot="5400000">
              <a:off x="7481038" y="24415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3" name="Google Shape;10873;p56"/>
            <p:cNvSpPr/>
            <p:nvPr/>
          </p:nvSpPr>
          <p:spPr>
            <a:xfrm rot="5400000">
              <a:off x="7936681" y="7520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4" name="Google Shape;10874;p56"/>
            <p:cNvSpPr/>
            <p:nvPr/>
          </p:nvSpPr>
          <p:spPr>
            <a:xfrm rot="5400000">
              <a:off x="7934631" y="73151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5" name="Google Shape;10875;p56"/>
            <p:cNvSpPr/>
            <p:nvPr/>
          </p:nvSpPr>
          <p:spPr>
            <a:xfrm rot="5400000">
              <a:off x="8105211" y="3582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6" name="Google Shape;10876;p56"/>
            <p:cNvSpPr/>
            <p:nvPr/>
          </p:nvSpPr>
          <p:spPr>
            <a:xfrm rot="5400000">
              <a:off x="8105211" y="3588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7" name="Google Shape;10877;p56"/>
            <p:cNvSpPr/>
            <p:nvPr/>
          </p:nvSpPr>
          <p:spPr>
            <a:xfrm rot="5400000">
              <a:off x="8105181" y="4525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8" name="Google Shape;10878;p56"/>
            <p:cNvSpPr/>
            <p:nvPr/>
          </p:nvSpPr>
          <p:spPr>
            <a:xfrm rot="5400000">
              <a:off x="8105181" y="45252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9" name="Google Shape;10879;p56"/>
            <p:cNvSpPr/>
            <p:nvPr/>
          </p:nvSpPr>
          <p:spPr>
            <a:xfrm rot="5400000">
              <a:off x="7897352" y="24368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0" name="Google Shape;10880;p56"/>
            <p:cNvSpPr/>
            <p:nvPr/>
          </p:nvSpPr>
          <p:spPr>
            <a:xfrm rot="5400000">
              <a:off x="7897352" y="24374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1" name="Google Shape;10881;p56"/>
            <p:cNvSpPr/>
            <p:nvPr/>
          </p:nvSpPr>
          <p:spPr>
            <a:xfrm rot="5400000">
              <a:off x="8356591" y="74875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2" name="Google Shape;10882;p56"/>
            <p:cNvSpPr/>
            <p:nvPr/>
          </p:nvSpPr>
          <p:spPr>
            <a:xfrm rot="5400000">
              <a:off x="8354511" y="72914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3" name="Google Shape;10883;p56"/>
            <p:cNvSpPr/>
            <p:nvPr/>
          </p:nvSpPr>
          <p:spPr>
            <a:xfrm rot="5400000">
              <a:off x="8525121" y="3555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4" name="Google Shape;10884;p56"/>
            <p:cNvSpPr/>
            <p:nvPr/>
          </p:nvSpPr>
          <p:spPr>
            <a:xfrm rot="5400000">
              <a:off x="8525121" y="3555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5" name="Google Shape;10885;p56"/>
            <p:cNvSpPr/>
            <p:nvPr/>
          </p:nvSpPr>
          <p:spPr>
            <a:xfrm rot="5400000">
              <a:off x="8525121" y="45222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6" name="Google Shape;10886;p56"/>
            <p:cNvSpPr/>
            <p:nvPr/>
          </p:nvSpPr>
          <p:spPr>
            <a:xfrm rot="5400000">
              <a:off x="8525091" y="452314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7" name="Google Shape;10887;p56"/>
            <p:cNvSpPr/>
            <p:nvPr/>
          </p:nvSpPr>
          <p:spPr>
            <a:xfrm rot="5400000">
              <a:off x="8317291" y="24344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8" name="Google Shape;10888;p56"/>
            <p:cNvSpPr/>
            <p:nvPr/>
          </p:nvSpPr>
          <p:spPr>
            <a:xfrm rot="5400000">
              <a:off x="8317291" y="243445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9" name="Google Shape;10889;p56"/>
            <p:cNvSpPr/>
            <p:nvPr/>
          </p:nvSpPr>
          <p:spPr>
            <a:xfrm rot="5400000">
              <a:off x="8772875" y="74429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0" name="Google Shape;10890;p56"/>
            <p:cNvSpPr/>
            <p:nvPr/>
          </p:nvSpPr>
          <p:spPr>
            <a:xfrm rot="5400000">
              <a:off x="8770735" y="72349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1" name="Google Shape;10891;p56"/>
            <p:cNvSpPr/>
            <p:nvPr/>
          </p:nvSpPr>
          <p:spPr>
            <a:xfrm rot="5400000">
              <a:off x="8941404" y="3505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2" name="Google Shape;10892;p56"/>
            <p:cNvSpPr/>
            <p:nvPr/>
          </p:nvSpPr>
          <p:spPr>
            <a:xfrm rot="5400000">
              <a:off x="8941375" y="3514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3" name="Google Shape;10893;p56"/>
            <p:cNvSpPr/>
            <p:nvPr/>
          </p:nvSpPr>
          <p:spPr>
            <a:xfrm rot="5400000">
              <a:off x="8941434" y="4518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4" name="Google Shape;10894;p56"/>
            <p:cNvSpPr/>
            <p:nvPr/>
          </p:nvSpPr>
          <p:spPr>
            <a:xfrm rot="5400000">
              <a:off x="8941434" y="451809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5" name="Google Shape;10895;p56"/>
            <p:cNvSpPr/>
            <p:nvPr/>
          </p:nvSpPr>
          <p:spPr>
            <a:xfrm rot="5400000">
              <a:off x="8733604" y="242850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6" name="Google Shape;10896;p56"/>
            <p:cNvSpPr/>
            <p:nvPr/>
          </p:nvSpPr>
          <p:spPr>
            <a:xfrm rot="5400000">
              <a:off x="8733575" y="24294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7" name="Google Shape;10897;p56"/>
            <p:cNvSpPr/>
            <p:nvPr/>
          </p:nvSpPr>
          <p:spPr>
            <a:xfrm rot="5400000">
              <a:off x="5847952" y="76956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8" name="Google Shape;10898;p56"/>
            <p:cNvSpPr/>
            <p:nvPr/>
          </p:nvSpPr>
          <p:spPr>
            <a:xfrm rot="5400000">
              <a:off x="5845842" y="74905"/>
              <a:ext cx="419866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9" name="Google Shape;10899;p56"/>
            <p:cNvSpPr/>
            <p:nvPr/>
          </p:nvSpPr>
          <p:spPr>
            <a:xfrm rot="5400000">
              <a:off x="6016393" y="3754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0" name="Google Shape;10900;p56"/>
            <p:cNvSpPr/>
            <p:nvPr/>
          </p:nvSpPr>
          <p:spPr>
            <a:xfrm rot="5400000">
              <a:off x="6016422" y="3763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1" name="Google Shape;10901;p56"/>
            <p:cNvSpPr/>
            <p:nvPr/>
          </p:nvSpPr>
          <p:spPr>
            <a:xfrm rot="5400000">
              <a:off x="6016422" y="45430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2" name="Google Shape;10902;p56"/>
            <p:cNvSpPr/>
            <p:nvPr/>
          </p:nvSpPr>
          <p:spPr>
            <a:xfrm rot="5400000">
              <a:off x="6016422" y="45430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3" name="Google Shape;10903;p56"/>
            <p:cNvSpPr/>
            <p:nvPr/>
          </p:nvSpPr>
          <p:spPr>
            <a:xfrm rot="5400000">
              <a:off x="5808593" y="24540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4" name="Google Shape;10904;p56"/>
            <p:cNvSpPr/>
            <p:nvPr/>
          </p:nvSpPr>
          <p:spPr>
            <a:xfrm rot="5400000">
              <a:off x="5808593" y="24796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5" name="Google Shape;10905;p56"/>
            <p:cNvSpPr/>
            <p:nvPr/>
          </p:nvSpPr>
          <p:spPr>
            <a:xfrm rot="5400000">
              <a:off x="6264266" y="76421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6" name="Google Shape;10906;p56"/>
            <p:cNvSpPr/>
            <p:nvPr/>
          </p:nvSpPr>
          <p:spPr>
            <a:xfrm rot="5400000">
              <a:off x="6262215" y="7437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7" name="Google Shape;10907;p56"/>
            <p:cNvSpPr/>
            <p:nvPr/>
          </p:nvSpPr>
          <p:spPr>
            <a:xfrm rot="5400000">
              <a:off x="6432795" y="371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8" name="Google Shape;10908;p56"/>
            <p:cNvSpPr/>
            <p:nvPr/>
          </p:nvSpPr>
          <p:spPr>
            <a:xfrm rot="5400000">
              <a:off x="6432795" y="3710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9" name="Google Shape;10909;p56"/>
            <p:cNvSpPr/>
            <p:nvPr/>
          </p:nvSpPr>
          <p:spPr>
            <a:xfrm rot="5400000">
              <a:off x="6432825" y="45374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0" name="Google Shape;10910;p56"/>
            <p:cNvSpPr/>
            <p:nvPr/>
          </p:nvSpPr>
          <p:spPr>
            <a:xfrm rot="5400000">
              <a:off x="6432825" y="45374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1" name="Google Shape;10911;p56"/>
            <p:cNvSpPr/>
            <p:nvPr/>
          </p:nvSpPr>
          <p:spPr>
            <a:xfrm rot="5400000">
              <a:off x="6224966" y="2449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2" name="Google Shape;10912;p56"/>
            <p:cNvSpPr/>
            <p:nvPr/>
          </p:nvSpPr>
          <p:spPr>
            <a:xfrm rot="5400000">
              <a:off x="6224966" y="24493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3" name="Google Shape;10913;p56"/>
            <p:cNvSpPr/>
            <p:nvPr/>
          </p:nvSpPr>
          <p:spPr>
            <a:xfrm rot="5400000">
              <a:off x="6684175" y="76153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4" name="Google Shape;10914;p56"/>
            <p:cNvSpPr/>
            <p:nvPr/>
          </p:nvSpPr>
          <p:spPr>
            <a:xfrm rot="5400000">
              <a:off x="6682035" y="74073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5" name="Google Shape;10915;p56"/>
            <p:cNvSpPr/>
            <p:nvPr/>
          </p:nvSpPr>
          <p:spPr>
            <a:xfrm rot="5400000">
              <a:off x="6852675" y="3680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6" name="Google Shape;10916;p56"/>
            <p:cNvSpPr/>
            <p:nvPr/>
          </p:nvSpPr>
          <p:spPr>
            <a:xfrm rot="5400000">
              <a:off x="6852675" y="3686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7" name="Google Shape;10917;p56"/>
            <p:cNvSpPr/>
            <p:nvPr/>
          </p:nvSpPr>
          <p:spPr>
            <a:xfrm rot="5400000">
              <a:off x="6852675" y="453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8" name="Google Shape;10918;p56"/>
            <p:cNvSpPr/>
            <p:nvPr/>
          </p:nvSpPr>
          <p:spPr>
            <a:xfrm rot="5400000">
              <a:off x="6852675" y="45353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9" name="Google Shape;10919;p56"/>
            <p:cNvSpPr/>
            <p:nvPr/>
          </p:nvSpPr>
          <p:spPr>
            <a:xfrm rot="5400000">
              <a:off x="6644875" y="24472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0" name="Google Shape;10920;p56"/>
            <p:cNvSpPr/>
            <p:nvPr/>
          </p:nvSpPr>
          <p:spPr>
            <a:xfrm rot="5400000">
              <a:off x="6644875" y="244723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1" name="Google Shape;10921;p56"/>
            <p:cNvSpPr/>
            <p:nvPr/>
          </p:nvSpPr>
          <p:spPr>
            <a:xfrm rot="5400000">
              <a:off x="7100488" y="7561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2" name="Google Shape;10922;p56"/>
            <p:cNvSpPr/>
            <p:nvPr/>
          </p:nvSpPr>
          <p:spPr>
            <a:xfrm rot="5400000">
              <a:off x="7098438" y="73568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3" name="Google Shape;10923;p56"/>
            <p:cNvSpPr/>
            <p:nvPr/>
          </p:nvSpPr>
          <p:spPr>
            <a:xfrm rot="5400000">
              <a:off x="7268959" y="3635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4" name="Google Shape;10924;p56"/>
            <p:cNvSpPr/>
            <p:nvPr/>
          </p:nvSpPr>
          <p:spPr>
            <a:xfrm rot="5400000">
              <a:off x="7268959" y="3635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5" name="Google Shape;10925;p56"/>
            <p:cNvSpPr/>
            <p:nvPr/>
          </p:nvSpPr>
          <p:spPr>
            <a:xfrm rot="5400000">
              <a:off x="7268959" y="45302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6" name="Google Shape;10926;p56"/>
            <p:cNvSpPr/>
            <p:nvPr/>
          </p:nvSpPr>
          <p:spPr>
            <a:xfrm rot="5400000">
              <a:off x="7268959" y="45308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7" name="Google Shape;10927;p56"/>
            <p:cNvSpPr/>
            <p:nvPr/>
          </p:nvSpPr>
          <p:spPr>
            <a:xfrm rot="5400000">
              <a:off x="7061099" y="24415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8" name="Google Shape;10928;p56"/>
            <p:cNvSpPr/>
            <p:nvPr/>
          </p:nvSpPr>
          <p:spPr>
            <a:xfrm rot="5400000">
              <a:off x="7061099" y="24415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29" name="Google Shape;10929;p56"/>
            <p:cNvSpPr/>
            <p:nvPr/>
          </p:nvSpPr>
          <p:spPr>
            <a:xfrm rot="5400000">
              <a:off x="5217737" y="-130703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0" name="Google Shape;10930;p56"/>
            <p:cNvSpPr/>
            <p:nvPr/>
          </p:nvSpPr>
          <p:spPr>
            <a:xfrm rot="5400000">
              <a:off x="5388229" y="-1680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1" name="Google Shape;10931;p56"/>
            <p:cNvSpPr/>
            <p:nvPr/>
          </p:nvSpPr>
          <p:spPr>
            <a:xfrm rot="5400000">
              <a:off x="5388229" y="-16800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2" name="Google Shape;10932;p56"/>
            <p:cNvSpPr/>
            <p:nvPr/>
          </p:nvSpPr>
          <p:spPr>
            <a:xfrm rot="5400000">
              <a:off x="5392211" y="24617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33" name="Google Shape;10933;p56"/>
            <p:cNvSpPr/>
            <p:nvPr/>
          </p:nvSpPr>
          <p:spPr>
            <a:xfrm rot="5400000">
              <a:off x="5392211" y="24629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0934" name="Google Shape;10934;p56"/>
            <p:cNvCxnSpPr/>
            <p:nvPr/>
          </p:nvCxnSpPr>
          <p:spPr>
            <a:xfrm rot="10800000">
              <a:off x="100" y="532993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0935" name="Google Shape;10935;p56"/>
            <p:cNvSpPr/>
            <p:nvPr/>
          </p:nvSpPr>
          <p:spPr>
            <a:xfrm flipH="1">
              <a:off x="-292949" y="-34478"/>
              <a:ext cx="1854899" cy="1881639"/>
            </a:xfrm>
            <a:custGeom>
              <a:rect b="b" l="l" r="r" t="t"/>
              <a:pathLst>
                <a:path extrusionOk="0" h="87671" w="87671">
                  <a:moveTo>
                    <a:pt x="36" y="0"/>
                  </a:moveTo>
                  <a:lnTo>
                    <a:pt x="1" y="34"/>
                  </a:lnTo>
                  <a:lnTo>
                    <a:pt x="87637" y="87670"/>
                  </a:lnTo>
                  <a:lnTo>
                    <a:pt x="87671" y="87635"/>
                  </a:lnTo>
                  <a:lnTo>
                    <a:pt x="36" y="0"/>
                  </a:lnTo>
                  <a:close/>
                </a:path>
              </a:pathLst>
            </a:cu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936" name="Google Shape;10936;p56"/>
          <p:cNvGrpSpPr/>
          <p:nvPr/>
        </p:nvGrpSpPr>
        <p:grpSpPr>
          <a:xfrm>
            <a:off x="-225050" y="4610520"/>
            <a:ext cx="10029945" cy="874848"/>
            <a:chOff x="-225050" y="4610520"/>
            <a:chExt cx="10029945" cy="874848"/>
          </a:xfrm>
        </p:grpSpPr>
        <p:grpSp>
          <p:nvGrpSpPr>
            <p:cNvPr id="10937" name="Google Shape;10937;p56"/>
            <p:cNvGrpSpPr/>
            <p:nvPr/>
          </p:nvGrpSpPr>
          <p:grpSpPr>
            <a:xfrm rot="-5400000">
              <a:off x="6526992" y="2207465"/>
              <a:ext cx="874848" cy="5680957"/>
              <a:chOff x="-161605" y="-183967"/>
              <a:chExt cx="874848" cy="5680957"/>
            </a:xfrm>
          </p:grpSpPr>
          <p:sp>
            <p:nvSpPr>
              <p:cNvPr id="10938" name="Google Shape;10938;p56"/>
              <p:cNvSpPr/>
              <p:nvPr/>
            </p:nvSpPr>
            <p:spPr>
              <a:xfrm>
                <a:off x="-159972" y="273670"/>
                <a:ext cx="415706" cy="415765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0939" name="Google Shape;10939;p56"/>
              <p:cNvGrpSpPr/>
              <p:nvPr/>
            </p:nvGrpSpPr>
            <p:grpSpPr>
              <a:xfrm>
                <a:off x="-161605" y="-183967"/>
                <a:ext cx="874848" cy="5680957"/>
                <a:chOff x="-161597" y="-33720"/>
                <a:chExt cx="828926" cy="5382753"/>
              </a:xfrm>
            </p:grpSpPr>
            <p:sp>
              <p:nvSpPr>
                <p:cNvPr id="10940" name="Google Shape;10940;p56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1" name="Google Shape;10941;p56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2" name="Google Shape;10942;p56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3" name="Google Shape;10943;p56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4" name="Google Shape;10944;p56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5" name="Google Shape;10945;p56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6" name="Google Shape;10946;p56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7" name="Google Shape;10947;p56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8" name="Google Shape;10948;p56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49" name="Google Shape;10949;p56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0" name="Google Shape;10950;p56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1" name="Google Shape;10951;p56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2" name="Google Shape;10952;p56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3" name="Google Shape;10953;p56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4" name="Google Shape;10954;p56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5" name="Google Shape;10955;p56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6" name="Google Shape;10956;p56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7" name="Google Shape;10957;p56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8" name="Google Shape;10958;p56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59" name="Google Shape;10959;p56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0" name="Google Shape;10960;p56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1" name="Google Shape;10961;p56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2" name="Google Shape;10962;p56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3" name="Google Shape;10963;p56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4" name="Google Shape;10964;p56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5" name="Google Shape;10965;p56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6" name="Google Shape;10966;p56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7" name="Google Shape;10967;p56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8" name="Google Shape;10968;p56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69" name="Google Shape;10969;p56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0" name="Google Shape;10970;p56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1" name="Google Shape;10971;p56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2" name="Google Shape;10972;p56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3" name="Google Shape;10973;p56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4" name="Google Shape;10974;p56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5" name="Google Shape;10975;p56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6" name="Google Shape;10976;p56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7" name="Google Shape;10977;p56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8" name="Google Shape;10978;p56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79" name="Google Shape;10979;p56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0" name="Google Shape;10980;p56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1" name="Google Shape;10981;p56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2" name="Google Shape;10982;p56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3" name="Google Shape;10983;p56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4" name="Google Shape;10984;p56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5" name="Google Shape;10985;p56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6" name="Google Shape;10986;p56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7" name="Google Shape;10987;p56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8" name="Google Shape;10988;p56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89" name="Google Shape;10989;p56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0" name="Google Shape;10990;p56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1" name="Google Shape;10991;p56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2" name="Google Shape;10992;p56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3" name="Google Shape;10993;p56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4" name="Google Shape;10994;p56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5" name="Google Shape;10995;p56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6" name="Google Shape;10996;p56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7" name="Google Shape;10997;p56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8" name="Google Shape;10998;p56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0999" name="Google Shape;10999;p56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0" name="Google Shape;11000;p56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1" name="Google Shape;11001;p56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2" name="Google Shape;11002;p56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3" name="Google Shape;11003;p56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4" name="Google Shape;11004;p56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5" name="Google Shape;11005;p56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6" name="Google Shape;11006;p56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7" name="Google Shape;11007;p56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8" name="Google Shape;11008;p56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09" name="Google Shape;11009;p56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0" name="Google Shape;11010;p56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1" name="Google Shape;11011;p56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2" name="Google Shape;11012;p56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3" name="Google Shape;11013;p56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4" name="Google Shape;11014;p56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5" name="Google Shape;11015;p56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6" name="Google Shape;11016;p56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7" name="Google Shape;11017;p56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8" name="Google Shape;11018;p56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19" name="Google Shape;11019;p56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0" name="Google Shape;11020;p56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1" name="Google Shape;11021;p56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2" name="Google Shape;11022;p56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3" name="Google Shape;11023;p56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4" name="Google Shape;11024;p56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5" name="Google Shape;11025;p56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6" name="Google Shape;11026;p56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7" name="Google Shape;11027;p56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8" name="Google Shape;11028;p56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29" name="Google Shape;11029;p56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0" name="Google Shape;11030;p56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1" name="Google Shape;11031;p56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2" name="Google Shape;11032;p56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3" name="Google Shape;11033;p56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4" name="Google Shape;11034;p56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5" name="Google Shape;11035;p56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6" name="Google Shape;11036;p56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7" name="Google Shape;11037;p56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8" name="Google Shape;11038;p56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39" name="Google Shape;11039;p56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0" name="Google Shape;11040;p56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1" name="Google Shape;11041;p56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2" name="Google Shape;11042;p56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3" name="Google Shape;11043;p56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4" name="Google Shape;11044;p56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5" name="Google Shape;11045;p56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6" name="Google Shape;11046;p56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7" name="Google Shape;11047;p56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8" name="Google Shape;11048;p56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49" name="Google Shape;11049;p56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0" name="Google Shape;11050;p56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1" name="Google Shape;11051;p56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2" name="Google Shape;11052;p56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3" name="Google Shape;11053;p56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4" name="Google Shape;11054;p56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5" name="Google Shape;11055;p56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6" name="Google Shape;11056;p56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7" name="Google Shape;11057;p56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8" name="Google Shape;11058;p56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59" name="Google Shape;11059;p56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0" name="Google Shape;11060;p56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1" name="Google Shape;11061;p56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2" name="Google Shape;11062;p56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3" name="Google Shape;11063;p56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4" name="Google Shape;11064;p56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5" name="Google Shape;11065;p56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6" name="Google Shape;11066;p56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7" name="Google Shape;11067;p56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8" name="Google Shape;11068;p56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69" name="Google Shape;11069;p56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0" name="Google Shape;11070;p56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1" name="Google Shape;11071;p56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2" name="Google Shape;11072;p56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3" name="Google Shape;11073;p56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4" name="Google Shape;11074;p56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5" name="Google Shape;11075;p56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6" name="Google Shape;11076;p56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7" name="Google Shape;11077;p56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8" name="Google Shape;11078;p56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79" name="Google Shape;11079;p56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0" name="Google Shape;11080;p56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1" name="Google Shape;11081;p56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2" name="Google Shape;11082;p56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3" name="Google Shape;11083;p56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4" name="Google Shape;11084;p56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5" name="Google Shape;11085;p56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6" name="Google Shape;11086;p56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7" name="Google Shape;11087;p56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8" name="Google Shape;11088;p56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89" name="Google Shape;11089;p56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0" name="Google Shape;11090;p56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1" name="Google Shape;11091;p56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2" name="Google Shape;11092;p56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3" name="Google Shape;11093;p56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4" name="Google Shape;11094;p56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5" name="Google Shape;11095;p56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6" name="Google Shape;11096;p56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7" name="Google Shape;11097;p56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8" name="Google Shape;11098;p56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099" name="Google Shape;11099;p56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0" name="Google Shape;11100;p56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1" name="Google Shape;11101;p56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2" name="Google Shape;11102;p56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3" name="Google Shape;11103;p56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4" name="Google Shape;11104;p56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5" name="Google Shape;11105;p56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6" name="Google Shape;11106;p56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7" name="Google Shape;11107;p56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8" name="Google Shape;11108;p56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09" name="Google Shape;11109;p56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0" name="Google Shape;11110;p56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1" name="Google Shape;11111;p56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2" name="Google Shape;11112;p56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3" name="Google Shape;11113;p56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4" name="Google Shape;11114;p56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5" name="Google Shape;11115;p56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6" name="Google Shape;11116;p56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7" name="Google Shape;11117;p56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8" name="Google Shape;11118;p56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19" name="Google Shape;11119;p56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0" name="Google Shape;11120;p56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1" name="Google Shape;11121;p56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2" name="Google Shape;11122;p56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3" name="Google Shape;11123;p56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4" name="Google Shape;11124;p56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5" name="Google Shape;11125;p56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6" name="Google Shape;11126;p56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7" name="Google Shape;11127;p56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8" name="Google Shape;11128;p56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29" name="Google Shape;11129;p56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0" name="Google Shape;11130;p56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1" name="Google Shape;11131;p56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2" name="Google Shape;11132;p56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3" name="Google Shape;11133;p56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4" name="Google Shape;11134;p56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5" name="Google Shape;11135;p56"/>
                <p:cNvSpPr/>
                <p:nvPr/>
              </p:nvSpPr>
              <p:spPr>
                <a:xfrm>
                  <a:off x="38464" y="4951318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6" name="Google Shape;11136;p56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7" name="Google Shape;11137;p56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8" name="Google Shape;11138;p56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39" name="Google Shape;11139;p56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0" name="Google Shape;11140;p56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1" name="Google Shape;11141;p56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2" name="Google Shape;11142;p56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143" name="Google Shape;11143;p56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1144" name="Google Shape;11144;p56"/>
            <p:cNvSpPr/>
            <p:nvPr/>
          </p:nvSpPr>
          <p:spPr>
            <a:xfrm rot="-5400000">
              <a:off x="3742393" y="4646799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5" name="Google Shape;11145;p56"/>
            <p:cNvSpPr/>
            <p:nvPr/>
          </p:nvSpPr>
          <p:spPr>
            <a:xfrm rot="-5400000">
              <a:off x="3908972" y="461103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6" name="Google Shape;11146;p56"/>
            <p:cNvSpPr/>
            <p:nvPr/>
          </p:nvSpPr>
          <p:spPr>
            <a:xfrm rot="-5400000">
              <a:off x="3908972" y="461091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7" name="Google Shape;11147;p56"/>
            <p:cNvSpPr/>
            <p:nvPr/>
          </p:nvSpPr>
          <p:spPr>
            <a:xfrm rot="-5400000">
              <a:off x="193285" y="4857321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0" y="3499"/>
                  </a:lnTo>
                  <a:lnTo>
                    <a:pt x="3497" y="6995"/>
                  </a:lnTo>
                  <a:lnTo>
                    <a:pt x="6993" y="3499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8" name="Google Shape;11148;p56"/>
            <p:cNvSpPr/>
            <p:nvPr/>
          </p:nvSpPr>
          <p:spPr>
            <a:xfrm rot="-5400000">
              <a:off x="191293" y="4855270"/>
              <a:ext cx="419807" cy="419867"/>
            </a:xfrm>
            <a:custGeom>
              <a:rect b="b" l="l" r="r" t="t"/>
              <a:pathLst>
                <a:path extrusionOk="0" h="7064" w="7063">
                  <a:moveTo>
                    <a:pt x="3532" y="70"/>
                  </a:moveTo>
                  <a:lnTo>
                    <a:pt x="6992" y="3532"/>
                  </a:lnTo>
                  <a:lnTo>
                    <a:pt x="3530" y="6993"/>
                  </a:lnTo>
                  <a:lnTo>
                    <a:pt x="68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9" name="Google Shape;11149;p56"/>
            <p:cNvSpPr/>
            <p:nvPr/>
          </p:nvSpPr>
          <p:spPr>
            <a:xfrm rot="-5400000">
              <a:off x="361766" y="523376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7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7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7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0" name="Google Shape;11150;p56"/>
            <p:cNvSpPr/>
            <p:nvPr/>
          </p:nvSpPr>
          <p:spPr>
            <a:xfrm rot="-5400000">
              <a:off x="361766" y="523376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799"/>
                  </a:cubicBezTo>
                  <a:cubicBezTo>
                    <a:pt x="965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1" name="Google Shape;11151;p56"/>
            <p:cNvSpPr/>
            <p:nvPr/>
          </p:nvSpPr>
          <p:spPr>
            <a:xfrm rot="-5400000">
              <a:off x="361766" y="4817101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5" y="447"/>
                    <a:pt x="359" y="634"/>
                    <a:pt x="524" y="799"/>
                  </a:cubicBezTo>
                  <a:cubicBezTo>
                    <a:pt x="690" y="964"/>
                    <a:pt x="878" y="1108"/>
                    <a:pt x="1038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2" name="Google Shape;11152;p56"/>
            <p:cNvSpPr/>
            <p:nvPr/>
          </p:nvSpPr>
          <p:spPr>
            <a:xfrm rot="-5400000">
              <a:off x="361736" y="4817012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3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1" y="799"/>
                  </a:cubicBezTo>
                  <a:cubicBezTo>
                    <a:pt x="965" y="634"/>
                    <a:pt x="1109" y="447"/>
                    <a:pt x="1197" y="285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3" name="Google Shape;11153;p56"/>
            <p:cNvSpPr/>
            <p:nvPr/>
          </p:nvSpPr>
          <p:spPr>
            <a:xfrm rot="-5400000">
              <a:off x="569595" y="502588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90" y="965"/>
                    <a:pt x="877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4" name="Google Shape;11154;p56"/>
            <p:cNvSpPr/>
            <p:nvPr/>
          </p:nvSpPr>
          <p:spPr>
            <a:xfrm rot="-5400000">
              <a:off x="569595" y="502588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6"/>
                    <a:pt x="690" y="360"/>
                    <a:pt x="524" y="524"/>
                  </a:cubicBezTo>
                  <a:cubicBezTo>
                    <a:pt x="359" y="690"/>
                    <a:pt x="215" y="877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5" name="Google Shape;11155;p56"/>
            <p:cNvSpPr/>
            <p:nvPr/>
          </p:nvSpPr>
          <p:spPr>
            <a:xfrm rot="-5400000">
              <a:off x="-225079" y="4855805"/>
              <a:ext cx="419926" cy="419867"/>
            </a:xfrm>
            <a:custGeom>
              <a:rect b="b" l="l" r="r" t="t"/>
              <a:pathLst>
                <a:path extrusionOk="0" h="7064" w="7065">
                  <a:moveTo>
                    <a:pt x="3533" y="70"/>
                  </a:moveTo>
                  <a:lnTo>
                    <a:pt x="6994" y="3532"/>
                  </a:lnTo>
                  <a:lnTo>
                    <a:pt x="3533" y="6994"/>
                  </a:lnTo>
                  <a:lnTo>
                    <a:pt x="71" y="3532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33" y="7064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6" name="Google Shape;11156;p56"/>
            <p:cNvSpPr/>
            <p:nvPr/>
          </p:nvSpPr>
          <p:spPr>
            <a:xfrm rot="-5400000">
              <a:off x="-54518" y="5234275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8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7" name="Google Shape;11157;p56"/>
            <p:cNvSpPr/>
            <p:nvPr/>
          </p:nvSpPr>
          <p:spPr>
            <a:xfrm rot="-5400000">
              <a:off x="-54548" y="523418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8" name="Google Shape;11158;p56"/>
            <p:cNvSpPr/>
            <p:nvPr/>
          </p:nvSpPr>
          <p:spPr>
            <a:xfrm rot="-5400000">
              <a:off x="-54488" y="4817517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7" y="287"/>
                  </a:cubicBezTo>
                  <a:cubicBezTo>
                    <a:pt x="214" y="447"/>
                    <a:pt x="358" y="634"/>
                    <a:pt x="523" y="801"/>
                  </a:cubicBezTo>
                  <a:cubicBezTo>
                    <a:pt x="689" y="965"/>
                    <a:pt x="877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9" name="Google Shape;11159;p56"/>
            <p:cNvSpPr/>
            <p:nvPr/>
          </p:nvSpPr>
          <p:spPr>
            <a:xfrm rot="-5400000">
              <a:off x="-54518" y="481754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0" name="Google Shape;11160;p56"/>
            <p:cNvSpPr/>
            <p:nvPr/>
          </p:nvSpPr>
          <p:spPr>
            <a:xfrm rot="-5400000">
              <a:off x="153341" y="502647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1" name="Google Shape;11161;p56"/>
            <p:cNvSpPr/>
            <p:nvPr/>
          </p:nvSpPr>
          <p:spPr>
            <a:xfrm rot="-5400000">
              <a:off x="153312" y="502638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lnTo>
                    <a:pt x="1324" y="0"/>
                  </a:ln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2" name="Google Shape;11162;p56"/>
            <p:cNvSpPr/>
            <p:nvPr/>
          </p:nvSpPr>
          <p:spPr>
            <a:xfrm rot="-5400000">
              <a:off x="1865671" y="4858510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1" y="3497"/>
                  </a:lnTo>
                  <a:lnTo>
                    <a:pt x="3497" y="6993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3" name="Google Shape;11163;p56"/>
            <p:cNvSpPr/>
            <p:nvPr/>
          </p:nvSpPr>
          <p:spPr>
            <a:xfrm rot="-5400000">
              <a:off x="1863769" y="4856429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31" y="70"/>
                  </a:moveTo>
                  <a:lnTo>
                    <a:pt x="6993" y="3532"/>
                  </a:lnTo>
                  <a:lnTo>
                    <a:pt x="3531" y="6994"/>
                  </a:lnTo>
                  <a:lnTo>
                    <a:pt x="70" y="3532"/>
                  </a:lnTo>
                  <a:lnTo>
                    <a:pt x="3531" y="70"/>
                  </a:lnTo>
                  <a:close/>
                  <a:moveTo>
                    <a:pt x="3531" y="0"/>
                  </a:moveTo>
                  <a:lnTo>
                    <a:pt x="18" y="3515"/>
                  </a:lnTo>
                  <a:lnTo>
                    <a:pt x="1" y="3532"/>
                  </a:lnTo>
                  <a:lnTo>
                    <a:pt x="3515" y="7046"/>
                  </a:lnTo>
                  <a:lnTo>
                    <a:pt x="3531" y="7063"/>
                  </a:lnTo>
                  <a:lnTo>
                    <a:pt x="7045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4" name="Google Shape;11164;p56"/>
            <p:cNvSpPr/>
            <p:nvPr/>
          </p:nvSpPr>
          <p:spPr>
            <a:xfrm rot="-5400000">
              <a:off x="2034271" y="523489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5" name="Google Shape;11165;p56"/>
            <p:cNvSpPr/>
            <p:nvPr/>
          </p:nvSpPr>
          <p:spPr>
            <a:xfrm rot="-5400000">
              <a:off x="2034271" y="523489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6" name="Google Shape;11166;p56"/>
            <p:cNvSpPr/>
            <p:nvPr/>
          </p:nvSpPr>
          <p:spPr>
            <a:xfrm rot="-5400000">
              <a:off x="2034211" y="481823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29"/>
                    <a:pt x="129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7" name="Google Shape;11167;p56"/>
            <p:cNvSpPr/>
            <p:nvPr/>
          </p:nvSpPr>
          <p:spPr>
            <a:xfrm rot="-5400000">
              <a:off x="2034241" y="48181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7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8" name="Google Shape;11168;p56"/>
            <p:cNvSpPr/>
            <p:nvPr/>
          </p:nvSpPr>
          <p:spPr>
            <a:xfrm rot="-5400000">
              <a:off x="2242071" y="502709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8" y="1109"/>
                    <a:pt x="1039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5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9" name="Google Shape;11169;p56"/>
            <p:cNvSpPr/>
            <p:nvPr/>
          </p:nvSpPr>
          <p:spPr>
            <a:xfrm rot="-5400000">
              <a:off x="2242041" y="502701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6"/>
                  </a:cubicBezTo>
                  <a:cubicBezTo>
                    <a:pt x="448" y="1109"/>
                    <a:pt x="634" y="966"/>
                    <a:pt x="801" y="800"/>
                  </a:cubicBezTo>
                  <a:cubicBezTo>
                    <a:pt x="966" y="634"/>
                    <a:pt x="1110" y="447"/>
                    <a:pt x="1197" y="286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0" name="Google Shape;11170;p56"/>
            <p:cNvSpPr/>
            <p:nvPr/>
          </p:nvSpPr>
          <p:spPr>
            <a:xfrm rot="-5400000">
              <a:off x="1449358" y="4858985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0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1" name="Google Shape;11171;p56"/>
            <p:cNvSpPr/>
            <p:nvPr/>
          </p:nvSpPr>
          <p:spPr>
            <a:xfrm rot="-5400000">
              <a:off x="1447337" y="4857024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6" y="7045"/>
                  </a:lnTo>
                  <a:lnTo>
                    <a:pt x="3532" y="7062"/>
                  </a:lnTo>
                  <a:lnTo>
                    <a:pt x="7047" y="3548"/>
                  </a:lnTo>
                  <a:lnTo>
                    <a:pt x="7064" y="3531"/>
                  </a:lnTo>
                  <a:lnTo>
                    <a:pt x="3548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2" name="Google Shape;11172;p56"/>
            <p:cNvSpPr/>
            <p:nvPr/>
          </p:nvSpPr>
          <p:spPr>
            <a:xfrm rot="-5400000">
              <a:off x="1617987" y="523534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8" y="965"/>
                    <a:pt x="876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4"/>
                  </a:cubicBezTo>
                  <a:cubicBezTo>
                    <a:pt x="634" y="359"/>
                    <a:pt x="445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3" name="Google Shape;11173;p56"/>
            <p:cNvSpPr/>
            <p:nvPr/>
          </p:nvSpPr>
          <p:spPr>
            <a:xfrm rot="-5400000">
              <a:off x="1617987" y="5235344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6" y="215"/>
                    <a:pt x="688" y="359"/>
                    <a:pt x="523" y="524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4" name="Google Shape;11174;p56"/>
            <p:cNvSpPr/>
            <p:nvPr/>
          </p:nvSpPr>
          <p:spPr>
            <a:xfrm rot="-5400000">
              <a:off x="1617957" y="481870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5" name="Google Shape;11175;p56"/>
            <p:cNvSpPr/>
            <p:nvPr/>
          </p:nvSpPr>
          <p:spPr>
            <a:xfrm rot="-5400000">
              <a:off x="1617957" y="481870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7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6" name="Google Shape;11176;p56"/>
            <p:cNvSpPr/>
            <p:nvPr/>
          </p:nvSpPr>
          <p:spPr>
            <a:xfrm rot="-5400000">
              <a:off x="1825787" y="502748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9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7" name="Google Shape;11177;p56"/>
            <p:cNvSpPr/>
            <p:nvPr/>
          </p:nvSpPr>
          <p:spPr>
            <a:xfrm rot="-5400000">
              <a:off x="1825757" y="5027515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7"/>
                    <a:pt x="1038" y="128"/>
                  </a:cubicBezTo>
                  <a:cubicBezTo>
                    <a:pt x="878" y="216"/>
                    <a:pt x="691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8" name="Google Shape;11178;p56"/>
            <p:cNvSpPr/>
            <p:nvPr/>
          </p:nvSpPr>
          <p:spPr>
            <a:xfrm rot="-5400000">
              <a:off x="1029448" y="4859193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9" name="Google Shape;11179;p56"/>
            <p:cNvSpPr/>
            <p:nvPr/>
          </p:nvSpPr>
          <p:spPr>
            <a:xfrm rot="-5400000">
              <a:off x="1027546" y="4857172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0" y="70"/>
                  </a:moveTo>
                  <a:lnTo>
                    <a:pt x="6993" y="3531"/>
                  </a:lnTo>
                  <a:lnTo>
                    <a:pt x="3530" y="6993"/>
                  </a:lnTo>
                  <a:lnTo>
                    <a:pt x="68" y="3531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0" y="7063"/>
                  </a:lnTo>
                  <a:lnTo>
                    <a:pt x="7045" y="3548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0" name="Google Shape;11180;p56"/>
            <p:cNvSpPr/>
            <p:nvPr/>
          </p:nvSpPr>
          <p:spPr>
            <a:xfrm rot="-5400000">
              <a:off x="1198018" y="5235612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30"/>
                    <a:pt x="126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8" y="966"/>
                    <a:pt x="876" y="1110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1" name="Google Shape;11181;p56"/>
            <p:cNvSpPr/>
            <p:nvPr/>
          </p:nvSpPr>
          <p:spPr>
            <a:xfrm rot="-5400000">
              <a:off x="1198018" y="5235553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8"/>
                    <a:pt x="1038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10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2" name="Google Shape;11182;p56"/>
            <p:cNvSpPr/>
            <p:nvPr/>
          </p:nvSpPr>
          <p:spPr>
            <a:xfrm rot="-5400000">
              <a:off x="1197988" y="48189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3" name="Google Shape;11183;p56"/>
            <p:cNvSpPr/>
            <p:nvPr/>
          </p:nvSpPr>
          <p:spPr>
            <a:xfrm rot="-5400000">
              <a:off x="1197988" y="4818914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4" name="Google Shape;11184;p56"/>
            <p:cNvSpPr/>
            <p:nvPr/>
          </p:nvSpPr>
          <p:spPr>
            <a:xfrm rot="-5400000">
              <a:off x="1405848" y="502778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7" y="286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5"/>
                    <a:pt x="877" y="1109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5" name="Google Shape;11185;p56"/>
            <p:cNvSpPr/>
            <p:nvPr/>
          </p:nvSpPr>
          <p:spPr>
            <a:xfrm rot="-5400000">
              <a:off x="1405848" y="502772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6" name="Google Shape;11186;p56"/>
            <p:cNvSpPr/>
            <p:nvPr/>
          </p:nvSpPr>
          <p:spPr>
            <a:xfrm rot="-5400000">
              <a:off x="613164" y="4859698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4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7" name="Google Shape;11187;p56"/>
            <p:cNvSpPr/>
            <p:nvPr/>
          </p:nvSpPr>
          <p:spPr>
            <a:xfrm rot="-5400000">
              <a:off x="611173" y="4857767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2" y="68"/>
                  </a:moveTo>
                  <a:lnTo>
                    <a:pt x="6993" y="3531"/>
                  </a:lnTo>
                  <a:lnTo>
                    <a:pt x="3532" y="6992"/>
                  </a:lnTo>
                  <a:lnTo>
                    <a:pt x="69" y="3531"/>
                  </a:lnTo>
                  <a:lnTo>
                    <a:pt x="3532" y="68"/>
                  </a:lnTo>
                  <a:close/>
                  <a:moveTo>
                    <a:pt x="3532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8" name="Google Shape;11188;p56"/>
            <p:cNvSpPr/>
            <p:nvPr/>
          </p:nvSpPr>
          <p:spPr>
            <a:xfrm rot="-5400000">
              <a:off x="781734" y="523611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9" name="Google Shape;11189;p56"/>
            <p:cNvSpPr/>
            <p:nvPr/>
          </p:nvSpPr>
          <p:spPr>
            <a:xfrm rot="-5400000">
              <a:off x="781734" y="5236117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0" name="Google Shape;11190;p56"/>
            <p:cNvSpPr/>
            <p:nvPr/>
          </p:nvSpPr>
          <p:spPr>
            <a:xfrm rot="-5400000">
              <a:off x="781734" y="481944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1" name="Google Shape;11191;p56"/>
            <p:cNvSpPr/>
            <p:nvPr/>
          </p:nvSpPr>
          <p:spPr>
            <a:xfrm rot="-5400000">
              <a:off x="781734" y="481944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2" name="Google Shape;11192;p56"/>
            <p:cNvSpPr/>
            <p:nvPr/>
          </p:nvSpPr>
          <p:spPr>
            <a:xfrm rot="-5400000">
              <a:off x="989594" y="50283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6" y="689"/>
                    <a:pt x="799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3" name="Google Shape;11193;p56"/>
            <p:cNvSpPr/>
            <p:nvPr/>
          </p:nvSpPr>
          <p:spPr>
            <a:xfrm rot="-5400000">
              <a:off x="989594" y="502831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4" name="Google Shape;11194;p56"/>
            <p:cNvSpPr/>
            <p:nvPr/>
          </p:nvSpPr>
          <p:spPr>
            <a:xfrm rot="-5400000">
              <a:off x="3538146" y="4857172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5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5" name="Google Shape;11195;p56"/>
            <p:cNvSpPr/>
            <p:nvPr/>
          </p:nvSpPr>
          <p:spPr>
            <a:xfrm rot="-5400000">
              <a:off x="3536155" y="4855241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6" name="Google Shape;11196;p56"/>
            <p:cNvSpPr/>
            <p:nvPr/>
          </p:nvSpPr>
          <p:spPr>
            <a:xfrm rot="-5400000">
              <a:off x="3706657" y="523359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7" name="Google Shape;11197;p56"/>
            <p:cNvSpPr/>
            <p:nvPr/>
          </p:nvSpPr>
          <p:spPr>
            <a:xfrm rot="-5400000">
              <a:off x="3706657" y="523359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8" name="Google Shape;11198;p56"/>
            <p:cNvSpPr/>
            <p:nvPr/>
          </p:nvSpPr>
          <p:spPr>
            <a:xfrm rot="-5400000">
              <a:off x="3706687" y="48168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7" y="287"/>
                  </a:cubicBezTo>
                  <a:cubicBezTo>
                    <a:pt x="215" y="447"/>
                    <a:pt x="358" y="634"/>
                    <a:pt x="523" y="801"/>
                  </a:cubicBezTo>
                  <a:cubicBezTo>
                    <a:pt x="690" y="966"/>
                    <a:pt x="877" y="1110"/>
                    <a:pt x="1037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9"/>
                  </a:cubicBezTo>
                  <a:cubicBezTo>
                    <a:pt x="1108" y="876"/>
                    <a:pt x="965" y="690"/>
                    <a:pt x="800" y="524"/>
                  </a:cubicBezTo>
                  <a:cubicBezTo>
                    <a:pt x="634" y="360"/>
                    <a:pt x="446" y="216"/>
                    <a:pt x="285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9" name="Google Shape;11199;p56"/>
            <p:cNvSpPr/>
            <p:nvPr/>
          </p:nvSpPr>
          <p:spPr>
            <a:xfrm rot="-5400000">
              <a:off x="3914516" y="5025732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0" name="Google Shape;11200;p56"/>
            <p:cNvSpPr/>
            <p:nvPr/>
          </p:nvSpPr>
          <p:spPr>
            <a:xfrm rot="-5400000">
              <a:off x="3914546" y="5025762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1" name="Google Shape;11201;p56"/>
            <p:cNvSpPr/>
            <p:nvPr/>
          </p:nvSpPr>
          <p:spPr>
            <a:xfrm rot="-5400000">
              <a:off x="3121744" y="4857737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0"/>
                  </a:moveTo>
                  <a:lnTo>
                    <a:pt x="1" y="3497"/>
                  </a:lnTo>
                  <a:lnTo>
                    <a:pt x="3499" y="6993"/>
                  </a:lnTo>
                  <a:lnTo>
                    <a:pt x="6995" y="3497"/>
                  </a:lnTo>
                  <a:lnTo>
                    <a:pt x="349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2" name="Google Shape;11202;p56"/>
            <p:cNvSpPr/>
            <p:nvPr/>
          </p:nvSpPr>
          <p:spPr>
            <a:xfrm rot="-5400000">
              <a:off x="3119871" y="4855686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2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6" y="3515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3" name="Google Shape;11203;p56"/>
            <p:cNvSpPr/>
            <p:nvPr/>
          </p:nvSpPr>
          <p:spPr>
            <a:xfrm rot="-5400000">
              <a:off x="3290343" y="52341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7" y="285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7"/>
                  </a:cubicBezTo>
                  <a:cubicBezTo>
                    <a:pt x="1108" y="876"/>
                    <a:pt x="965" y="689"/>
                    <a:pt x="800" y="523"/>
                  </a:cubicBezTo>
                  <a:cubicBezTo>
                    <a:pt x="634" y="359"/>
                    <a:pt x="446" y="214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4" name="Google Shape;11204;p56"/>
            <p:cNvSpPr/>
            <p:nvPr/>
          </p:nvSpPr>
          <p:spPr>
            <a:xfrm rot="-5400000">
              <a:off x="3290343" y="52341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7"/>
                    <a:pt x="1037" y="128"/>
                  </a:cubicBezTo>
                  <a:cubicBezTo>
                    <a:pt x="877" y="214"/>
                    <a:pt x="689" y="359"/>
                    <a:pt x="523" y="523"/>
                  </a:cubicBezTo>
                  <a:cubicBezTo>
                    <a:pt x="359" y="689"/>
                    <a:pt x="215" y="877"/>
                    <a:pt x="127" y="1037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5" name="Google Shape;11205;p56"/>
            <p:cNvSpPr/>
            <p:nvPr/>
          </p:nvSpPr>
          <p:spPr>
            <a:xfrm rot="-5400000">
              <a:off x="3290373" y="481748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7" y="129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7" y="1108"/>
                    <a:pt x="1038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6"/>
                    <a:pt x="966" y="689"/>
                    <a:pt x="799" y="523"/>
                  </a:cubicBezTo>
                  <a:cubicBezTo>
                    <a:pt x="634" y="359"/>
                    <a:pt x="447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6" name="Google Shape;11206;p56"/>
            <p:cNvSpPr/>
            <p:nvPr/>
          </p:nvSpPr>
          <p:spPr>
            <a:xfrm rot="-5400000">
              <a:off x="3290373" y="4817428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3" y="37"/>
                    <a:pt x="1038" y="128"/>
                  </a:cubicBezTo>
                  <a:cubicBezTo>
                    <a:pt x="878" y="214"/>
                    <a:pt x="689" y="359"/>
                    <a:pt x="524" y="523"/>
                  </a:cubicBezTo>
                  <a:cubicBezTo>
                    <a:pt x="359" y="689"/>
                    <a:pt x="215" y="877"/>
                    <a:pt x="128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5"/>
                  </a:cubicBezTo>
                  <a:cubicBezTo>
                    <a:pt x="448" y="1108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7" name="Google Shape;11207;p56"/>
            <p:cNvSpPr/>
            <p:nvPr/>
          </p:nvSpPr>
          <p:spPr>
            <a:xfrm rot="-5400000">
              <a:off x="3498233" y="50262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30"/>
                    <a:pt x="127" y="285"/>
                  </a:cubicBezTo>
                  <a:cubicBezTo>
                    <a:pt x="214" y="446"/>
                    <a:pt x="358" y="634"/>
                    <a:pt x="523" y="799"/>
                  </a:cubicBezTo>
                  <a:cubicBezTo>
                    <a:pt x="689" y="964"/>
                    <a:pt x="877" y="1108"/>
                    <a:pt x="1037" y="1195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7"/>
                  </a:cubicBezTo>
                  <a:cubicBezTo>
                    <a:pt x="1108" y="875"/>
                    <a:pt x="965" y="689"/>
                    <a:pt x="799" y="522"/>
                  </a:cubicBezTo>
                  <a:cubicBezTo>
                    <a:pt x="634" y="359"/>
                    <a:pt x="446" y="214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8" name="Google Shape;11208;p56"/>
            <p:cNvSpPr/>
            <p:nvPr/>
          </p:nvSpPr>
          <p:spPr>
            <a:xfrm rot="-5400000">
              <a:off x="3498233" y="5026297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7" y="128"/>
                  </a:cubicBezTo>
                  <a:cubicBezTo>
                    <a:pt x="877" y="214"/>
                    <a:pt x="689" y="359"/>
                    <a:pt x="523" y="522"/>
                  </a:cubicBezTo>
                  <a:cubicBezTo>
                    <a:pt x="358" y="689"/>
                    <a:pt x="214" y="876"/>
                    <a:pt x="127" y="1037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8"/>
                    <a:pt x="634" y="966"/>
                    <a:pt x="799" y="799"/>
                  </a:cubicBezTo>
                  <a:cubicBezTo>
                    <a:pt x="964" y="634"/>
                    <a:pt x="1108" y="446"/>
                    <a:pt x="1195" y="285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9" name="Google Shape;11209;p56"/>
            <p:cNvSpPr/>
            <p:nvPr/>
          </p:nvSpPr>
          <p:spPr>
            <a:xfrm rot="-5400000">
              <a:off x="2701864" y="4857915"/>
              <a:ext cx="415825" cy="415825"/>
            </a:xfrm>
            <a:custGeom>
              <a:rect b="b" l="l" r="r" t="t"/>
              <a:pathLst>
                <a:path extrusionOk="0" h="6996" w="6996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5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0" name="Google Shape;11210;p56"/>
            <p:cNvSpPr/>
            <p:nvPr/>
          </p:nvSpPr>
          <p:spPr>
            <a:xfrm rot="-5400000">
              <a:off x="2699962" y="4856013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0" y="69"/>
                  </a:moveTo>
                  <a:lnTo>
                    <a:pt x="6993" y="3532"/>
                  </a:lnTo>
                  <a:lnTo>
                    <a:pt x="3530" y="6993"/>
                  </a:lnTo>
                  <a:lnTo>
                    <a:pt x="69" y="3532"/>
                  </a:lnTo>
                  <a:lnTo>
                    <a:pt x="3530" y="69"/>
                  </a:lnTo>
                  <a:close/>
                  <a:moveTo>
                    <a:pt x="3530" y="0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5"/>
                  </a:lnTo>
                  <a:lnTo>
                    <a:pt x="3530" y="7061"/>
                  </a:lnTo>
                  <a:lnTo>
                    <a:pt x="7046" y="3548"/>
                  </a:lnTo>
                  <a:lnTo>
                    <a:pt x="7062" y="3532"/>
                  </a:lnTo>
                  <a:lnTo>
                    <a:pt x="3547" y="16"/>
                  </a:lnTo>
                  <a:lnTo>
                    <a:pt x="353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1" name="Google Shape;11211;p56"/>
            <p:cNvSpPr/>
            <p:nvPr/>
          </p:nvSpPr>
          <p:spPr>
            <a:xfrm rot="-5400000">
              <a:off x="2870464" y="52343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29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2" name="Google Shape;11212;p56"/>
            <p:cNvSpPr/>
            <p:nvPr/>
          </p:nvSpPr>
          <p:spPr>
            <a:xfrm rot="-5400000">
              <a:off x="2870464" y="523436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5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3" name="Google Shape;11213;p56"/>
            <p:cNvSpPr/>
            <p:nvPr/>
          </p:nvSpPr>
          <p:spPr>
            <a:xfrm rot="-5400000">
              <a:off x="2870493" y="48177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4" name="Google Shape;11214;p56"/>
            <p:cNvSpPr/>
            <p:nvPr/>
          </p:nvSpPr>
          <p:spPr>
            <a:xfrm rot="-5400000">
              <a:off x="2870493" y="4817725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5" name="Google Shape;11215;p56"/>
            <p:cNvSpPr/>
            <p:nvPr/>
          </p:nvSpPr>
          <p:spPr>
            <a:xfrm rot="-5400000">
              <a:off x="3078323" y="502650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6"/>
                    <a:pt x="876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9"/>
                  </a:cubicBezTo>
                  <a:cubicBezTo>
                    <a:pt x="1108" y="876"/>
                    <a:pt x="966" y="690"/>
                    <a:pt x="799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6" name="Google Shape;11216;p56"/>
            <p:cNvSpPr/>
            <p:nvPr/>
          </p:nvSpPr>
          <p:spPr>
            <a:xfrm rot="-5400000">
              <a:off x="3078323" y="502650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7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8" y="1109"/>
                    <a:pt x="634" y="967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7" name="Google Shape;11217;p56"/>
            <p:cNvSpPr/>
            <p:nvPr/>
          </p:nvSpPr>
          <p:spPr>
            <a:xfrm rot="-5400000">
              <a:off x="2285580" y="4858539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0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5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8" name="Google Shape;11218;p56"/>
            <p:cNvSpPr/>
            <p:nvPr/>
          </p:nvSpPr>
          <p:spPr>
            <a:xfrm rot="-5400000">
              <a:off x="2283589" y="4856489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2"/>
                  </a:lnTo>
                  <a:lnTo>
                    <a:pt x="3532" y="6994"/>
                  </a:lnTo>
                  <a:lnTo>
                    <a:pt x="71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3"/>
                  </a:lnTo>
                  <a:lnTo>
                    <a:pt x="7046" y="3547"/>
                  </a:lnTo>
                  <a:lnTo>
                    <a:pt x="7063" y="3530"/>
                  </a:lnTo>
                  <a:lnTo>
                    <a:pt x="3549" y="17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9" name="Google Shape;11219;p56"/>
            <p:cNvSpPr/>
            <p:nvPr/>
          </p:nvSpPr>
          <p:spPr>
            <a:xfrm rot="-5400000">
              <a:off x="2454150" y="523489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8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0" name="Google Shape;11220;p56"/>
            <p:cNvSpPr/>
            <p:nvPr/>
          </p:nvSpPr>
          <p:spPr>
            <a:xfrm rot="-5400000">
              <a:off x="2454150" y="5234899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8"/>
                    <a:pt x="634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1" name="Google Shape;11221;p56"/>
            <p:cNvSpPr/>
            <p:nvPr/>
          </p:nvSpPr>
          <p:spPr>
            <a:xfrm rot="-5400000">
              <a:off x="2454091" y="4818230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9" y="130"/>
                    <a:pt x="129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4"/>
                    <a:pt x="878" y="1108"/>
                    <a:pt x="1039" y="1196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8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6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2" name="Google Shape;11222;p56"/>
            <p:cNvSpPr/>
            <p:nvPr/>
          </p:nvSpPr>
          <p:spPr>
            <a:xfrm rot="-5400000">
              <a:off x="2454121" y="481814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8"/>
                    <a:pt x="1038" y="128"/>
                  </a:cubicBezTo>
                  <a:cubicBezTo>
                    <a:pt x="877" y="216"/>
                    <a:pt x="690" y="360"/>
                    <a:pt x="523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8"/>
                    <a:pt x="635" y="965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3" name="Google Shape;11223;p56"/>
            <p:cNvSpPr/>
            <p:nvPr/>
          </p:nvSpPr>
          <p:spPr>
            <a:xfrm rot="-5400000">
              <a:off x="2661950" y="502709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30"/>
                    <a:pt x="128" y="285"/>
                  </a:cubicBezTo>
                  <a:cubicBezTo>
                    <a:pt x="216" y="447"/>
                    <a:pt x="360" y="634"/>
                    <a:pt x="524" y="799"/>
                  </a:cubicBezTo>
                  <a:cubicBezTo>
                    <a:pt x="690" y="964"/>
                    <a:pt x="878" y="1108"/>
                    <a:pt x="1039" y="1195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10" y="876"/>
                    <a:pt x="967" y="689"/>
                    <a:pt x="801" y="524"/>
                  </a:cubicBezTo>
                  <a:cubicBezTo>
                    <a:pt x="634" y="359"/>
                    <a:pt x="447" y="215"/>
                    <a:pt x="287" y="128"/>
                  </a:cubicBezTo>
                  <a:cubicBezTo>
                    <a:pt x="130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4" name="Google Shape;11224;p56"/>
            <p:cNvSpPr/>
            <p:nvPr/>
          </p:nvSpPr>
          <p:spPr>
            <a:xfrm rot="-5400000">
              <a:off x="2661921" y="5027010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5" y="0"/>
                  </a:moveTo>
                  <a:lnTo>
                    <a:pt x="1325" y="0"/>
                  </a:lnTo>
                  <a:cubicBezTo>
                    <a:pt x="1324" y="0"/>
                    <a:pt x="1194" y="37"/>
                    <a:pt x="1039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7" y="1195"/>
                  </a:cubicBezTo>
                  <a:cubicBezTo>
                    <a:pt x="448" y="1108"/>
                    <a:pt x="634" y="965"/>
                    <a:pt x="801" y="799"/>
                  </a:cubicBezTo>
                  <a:cubicBezTo>
                    <a:pt x="966" y="634"/>
                    <a:pt x="1110" y="447"/>
                    <a:pt x="1197" y="285"/>
                  </a:cubicBezTo>
                  <a:cubicBezTo>
                    <a:pt x="1289" y="129"/>
                    <a:pt x="1325" y="0"/>
                    <a:pt x="13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5" name="Google Shape;11225;p56"/>
            <p:cNvSpPr/>
            <p:nvPr/>
          </p:nvSpPr>
          <p:spPr>
            <a:xfrm rot="-5400000">
              <a:off x="-18498" y="4651007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1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6" name="Google Shape;11226;p56"/>
            <p:cNvSpPr/>
            <p:nvPr/>
          </p:nvSpPr>
          <p:spPr>
            <a:xfrm rot="-5400000">
              <a:off x="-20578" y="4648987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3" y="3532"/>
                  </a:lnTo>
                  <a:lnTo>
                    <a:pt x="3532" y="6994"/>
                  </a:lnTo>
                  <a:lnTo>
                    <a:pt x="69" y="3532"/>
                  </a:lnTo>
                  <a:lnTo>
                    <a:pt x="3532" y="69"/>
                  </a:lnTo>
                  <a:close/>
                  <a:moveTo>
                    <a:pt x="3532" y="1"/>
                  </a:moveTo>
                  <a:lnTo>
                    <a:pt x="0" y="3532"/>
                  </a:lnTo>
                  <a:lnTo>
                    <a:pt x="3532" y="7063"/>
                  </a:lnTo>
                  <a:lnTo>
                    <a:pt x="7062" y="3532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7" name="Google Shape;11227;p56"/>
            <p:cNvSpPr/>
            <p:nvPr/>
          </p:nvSpPr>
          <p:spPr>
            <a:xfrm rot="-5400000">
              <a:off x="150043" y="502733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5"/>
                    <a:pt x="524" y="801"/>
                  </a:cubicBezTo>
                  <a:cubicBezTo>
                    <a:pt x="690" y="966"/>
                    <a:pt x="878" y="1110"/>
                    <a:pt x="1038" y="1197"/>
                  </a:cubicBezTo>
                  <a:cubicBezTo>
                    <a:pt x="1195" y="1287"/>
                    <a:pt x="1323" y="1324"/>
                    <a:pt x="1323" y="1324"/>
                  </a:cubicBezTo>
                  <a:cubicBezTo>
                    <a:pt x="1323" y="1324"/>
                    <a:pt x="1287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8" name="Google Shape;11228;p56"/>
            <p:cNvSpPr/>
            <p:nvPr/>
          </p:nvSpPr>
          <p:spPr>
            <a:xfrm rot="-5400000">
              <a:off x="150043" y="5027337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6"/>
                    <a:pt x="1" y="1324"/>
                    <a:pt x="1" y="1324"/>
                  </a:cubicBezTo>
                  <a:cubicBezTo>
                    <a:pt x="1" y="1324"/>
                    <a:pt x="129" y="1288"/>
                    <a:pt x="287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4" y="635"/>
                    <a:pt x="1109" y="447"/>
                    <a:pt x="1196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9" name="Google Shape;11229;p56"/>
            <p:cNvSpPr/>
            <p:nvPr/>
          </p:nvSpPr>
          <p:spPr>
            <a:xfrm rot="-5400000">
              <a:off x="150043" y="461066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6"/>
                    <a:pt x="878" y="1110"/>
                    <a:pt x="1038" y="1197"/>
                  </a:cubicBezTo>
                  <a:cubicBezTo>
                    <a:pt x="1195" y="1287"/>
                    <a:pt x="1324" y="1324"/>
                    <a:pt x="1324" y="1324"/>
                  </a:cubicBezTo>
                  <a:cubicBezTo>
                    <a:pt x="1324" y="1324"/>
                    <a:pt x="1288" y="1196"/>
                    <a:pt x="1196" y="1039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0" name="Google Shape;11230;p56"/>
            <p:cNvSpPr/>
            <p:nvPr/>
          </p:nvSpPr>
          <p:spPr>
            <a:xfrm rot="-5400000">
              <a:off x="150043" y="4610668"/>
              <a:ext cx="78695" cy="78755"/>
            </a:xfrm>
            <a:custGeom>
              <a:rect b="b" l="l" r="r" t="t"/>
              <a:pathLst>
                <a:path extrusionOk="0" h="1325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9"/>
                  </a:cubicBezTo>
                  <a:cubicBezTo>
                    <a:pt x="36" y="1196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10"/>
                    <a:pt x="634" y="967"/>
                    <a:pt x="801" y="801"/>
                  </a:cubicBezTo>
                  <a:cubicBezTo>
                    <a:pt x="965" y="635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1" name="Google Shape;11231;p56"/>
            <p:cNvSpPr/>
            <p:nvPr/>
          </p:nvSpPr>
          <p:spPr>
            <a:xfrm rot="-5400000">
              <a:off x="357932" y="481950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5"/>
                    <a:pt x="524" y="801"/>
                  </a:cubicBezTo>
                  <a:cubicBezTo>
                    <a:pt x="689" y="965"/>
                    <a:pt x="878" y="1109"/>
                    <a:pt x="1038" y="1197"/>
                  </a:cubicBezTo>
                  <a:cubicBezTo>
                    <a:pt x="1194" y="1287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2" name="Google Shape;11232;p56"/>
            <p:cNvSpPr/>
            <p:nvPr/>
          </p:nvSpPr>
          <p:spPr>
            <a:xfrm rot="-5400000">
              <a:off x="357932" y="4819508"/>
              <a:ext cx="78636" cy="78755"/>
            </a:xfrm>
            <a:custGeom>
              <a:rect b="b" l="l" r="r" t="t"/>
              <a:pathLst>
                <a:path extrusionOk="0" h="1325" w="1323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8" y="215"/>
                    <a:pt x="689" y="359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5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3" name="Google Shape;11233;p56"/>
            <p:cNvSpPr/>
            <p:nvPr/>
          </p:nvSpPr>
          <p:spPr>
            <a:xfrm rot="-5400000">
              <a:off x="-58501" y="482004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8"/>
                    <a:pt x="1324" y="1324"/>
                    <a:pt x="1324" y="1324"/>
                  </a:cubicBezTo>
                  <a:cubicBezTo>
                    <a:pt x="1324" y="1324"/>
                    <a:pt x="1288" y="1195"/>
                    <a:pt x="1196" y="1039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4" name="Google Shape;11234;p56"/>
            <p:cNvSpPr/>
            <p:nvPr/>
          </p:nvSpPr>
          <p:spPr>
            <a:xfrm rot="-5400000">
              <a:off x="-58471" y="481995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3" y="38"/>
                    <a:pt x="1037" y="128"/>
                  </a:cubicBezTo>
                  <a:cubicBezTo>
                    <a:pt x="876" y="216"/>
                    <a:pt x="689" y="360"/>
                    <a:pt x="523" y="524"/>
                  </a:cubicBezTo>
                  <a:cubicBezTo>
                    <a:pt x="358" y="690"/>
                    <a:pt x="214" y="877"/>
                    <a:pt x="127" y="1039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799" y="800"/>
                  </a:cubicBezTo>
                  <a:cubicBezTo>
                    <a:pt x="964" y="634"/>
                    <a:pt x="1108" y="447"/>
                    <a:pt x="1195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5" name="Google Shape;11235;p56"/>
            <p:cNvSpPr/>
            <p:nvPr/>
          </p:nvSpPr>
          <p:spPr>
            <a:xfrm rot="-5400000">
              <a:off x="1653888" y="4652077"/>
              <a:ext cx="415706" cy="415825"/>
            </a:xfrm>
            <a:custGeom>
              <a:rect b="b" l="l" r="r" t="t"/>
              <a:pathLst>
                <a:path extrusionOk="0" h="6996" w="6994">
                  <a:moveTo>
                    <a:pt x="3497" y="1"/>
                  </a:moveTo>
                  <a:lnTo>
                    <a:pt x="1" y="3498"/>
                  </a:lnTo>
                  <a:lnTo>
                    <a:pt x="3497" y="6995"/>
                  </a:lnTo>
                  <a:lnTo>
                    <a:pt x="6994" y="3498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6" name="Google Shape;11236;p56"/>
            <p:cNvSpPr/>
            <p:nvPr/>
          </p:nvSpPr>
          <p:spPr>
            <a:xfrm rot="-5400000">
              <a:off x="1651986" y="4649997"/>
              <a:ext cx="419748" cy="419867"/>
            </a:xfrm>
            <a:custGeom>
              <a:rect b="b" l="l" r="r" t="t"/>
              <a:pathLst>
                <a:path extrusionOk="0" h="7064" w="7062">
                  <a:moveTo>
                    <a:pt x="3529" y="70"/>
                  </a:moveTo>
                  <a:lnTo>
                    <a:pt x="6991" y="3531"/>
                  </a:lnTo>
                  <a:lnTo>
                    <a:pt x="3529" y="6993"/>
                  </a:lnTo>
                  <a:lnTo>
                    <a:pt x="67" y="3531"/>
                  </a:lnTo>
                  <a:lnTo>
                    <a:pt x="3529" y="70"/>
                  </a:lnTo>
                  <a:close/>
                  <a:moveTo>
                    <a:pt x="3530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4" y="3548"/>
                  </a:lnTo>
                  <a:lnTo>
                    <a:pt x="7062" y="3531"/>
                  </a:lnTo>
                  <a:lnTo>
                    <a:pt x="3547" y="18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7" name="Google Shape;11237;p56"/>
            <p:cNvSpPr/>
            <p:nvPr/>
          </p:nvSpPr>
          <p:spPr>
            <a:xfrm rot="-5400000">
              <a:off x="1822429" y="50285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8" name="Google Shape;11238;p56"/>
            <p:cNvSpPr/>
            <p:nvPr/>
          </p:nvSpPr>
          <p:spPr>
            <a:xfrm rot="-5400000">
              <a:off x="1822429" y="50285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9" name="Google Shape;11239;p56"/>
            <p:cNvSpPr/>
            <p:nvPr/>
          </p:nvSpPr>
          <p:spPr>
            <a:xfrm rot="-5400000">
              <a:off x="1822429" y="461185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6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5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0" name="Google Shape;11240;p56"/>
            <p:cNvSpPr/>
            <p:nvPr/>
          </p:nvSpPr>
          <p:spPr>
            <a:xfrm rot="-5400000">
              <a:off x="1822429" y="461179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1" name="Google Shape;11241;p56"/>
            <p:cNvSpPr/>
            <p:nvPr/>
          </p:nvSpPr>
          <p:spPr>
            <a:xfrm rot="-5400000">
              <a:off x="2030229" y="482066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8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2" name="Google Shape;11242;p56"/>
            <p:cNvSpPr/>
            <p:nvPr/>
          </p:nvSpPr>
          <p:spPr>
            <a:xfrm rot="-5400000">
              <a:off x="2030229" y="482066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6" y="38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3" name="Google Shape;11243;p56"/>
            <p:cNvSpPr/>
            <p:nvPr/>
          </p:nvSpPr>
          <p:spPr>
            <a:xfrm rot="-5400000">
              <a:off x="1237634" y="4652612"/>
              <a:ext cx="415706" cy="415706"/>
            </a:xfrm>
            <a:custGeom>
              <a:rect b="b" l="l" r="r" t="t"/>
              <a:pathLst>
                <a:path extrusionOk="0" h="6994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4" name="Google Shape;11244;p56"/>
            <p:cNvSpPr/>
            <p:nvPr/>
          </p:nvSpPr>
          <p:spPr>
            <a:xfrm rot="-5400000">
              <a:off x="1235584" y="4650621"/>
              <a:ext cx="419807" cy="419748"/>
            </a:xfrm>
            <a:custGeom>
              <a:rect b="b" l="l" r="r" t="t"/>
              <a:pathLst>
                <a:path extrusionOk="0" h="7062" w="7063">
                  <a:moveTo>
                    <a:pt x="3531" y="68"/>
                  </a:moveTo>
                  <a:lnTo>
                    <a:pt x="6993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8"/>
                  </a:lnTo>
                  <a:close/>
                  <a:moveTo>
                    <a:pt x="3531" y="0"/>
                  </a:moveTo>
                  <a:lnTo>
                    <a:pt x="17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1"/>
                  </a:lnTo>
                  <a:lnTo>
                    <a:pt x="7046" y="3547"/>
                  </a:lnTo>
                  <a:lnTo>
                    <a:pt x="7062" y="3531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5" name="Google Shape;11245;p56"/>
            <p:cNvSpPr/>
            <p:nvPr/>
          </p:nvSpPr>
          <p:spPr>
            <a:xfrm rot="-5400000">
              <a:off x="1406175" y="5029001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7" y="287"/>
                  </a:cubicBezTo>
                  <a:cubicBezTo>
                    <a:pt x="214" y="447"/>
                    <a:pt x="358" y="634"/>
                    <a:pt x="522" y="801"/>
                  </a:cubicBezTo>
                  <a:cubicBezTo>
                    <a:pt x="689" y="965"/>
                    <a:pt x="876" y="1109"/>
                    <a:pt x="1037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5" y="690"/>
                    <a:pt x="799" y="524"/>
                  </a:cubicBezTo>
                  <a:cubicBezTo>
                    <a:pt x="634" y="360"/>
                    <a:pt x="445" y="216"/>
                    <a:pt x="285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6" name="Google Shape;11246;p56"/>
            <p:cNvSpPr/>
            <p:nvPr/>
          </p:nvSpPr>
          <p:spPr>
            <a:xfrm rot="-5400000">
              <a:off x="1406175" y="5028942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3" y="37"/>
                    <a:pt x="1038" y="128"/>
                  </a:cubicBezTo>
                  <a:cubicBezTo>
                    <a:pt x="876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7"/>
                  </a:cubicBezTo>
                  <a:cubicBezTo>
                    <a:pt x="447" y="1109"/>
                    <a:pt x="634" y="966"/>
                    <a:pt x="799" y="801"/>
                  </a:cubicBezTo>
                  <a:cubicBezTo>
                    <a:pt x="964" y="634"/>
                    <a:pt x="1108" y="447"/>
                    <a:pt x="1195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7" name="Google Shape;11247;p56"/>
            <p:cNvSpPr/>
            <p:nvPr/>
          </p:nvSpPr>
          <p:spPr>
            <a:xfrm rot="-5400000">
              <a:off x="1406145" y="461230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8" name="Google Shape;11248;p56"/>
            <p:cNvSpPr/>
            <p:nvPr/>
          </p:nvSpPr>
          <p:spPr>
            <a:xfrm rot="-5400000">
              <a:off x="1406145" y="461230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09"/>
                    <a:pt x="634" y="966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9" name="Google Shape;11249;p56"/>
            <p:cNvSpPr/>
            <p:nvPr/>
          </p:nvSpPr>
          <p:spPr>
            <a:xfrm rot="-5400000">
              <a:off x="1613975" y="4821202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7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5" y="689"/>
                    <a:pt x="800" y="524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0" name="Google Shape;11250;p56"/>
            <p:cNvSpPr/>
            <p:nvPr/>
          </p:nvSpPr>
          <p:spPr>
            <a:xfrm rot="-5400000">
              <a:off x="1613975" y="482114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1" name="Google Shape;11251;p56"/>
            <p:cNvSpPr/>
            <p:nvPr/>
          </p:nvSpPr>
          <p:spPr>
            <a:xfrm rot="-5400000">
              <a:off x="817725" y="4652880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7"/>
                  </a:lnTo>
                  <a:lnTo>
                    <a:pt x="3497" y="6994"/>
                  </a:lnTo>
                  <a:lnTo>
                    <a:pt x="6993" y="3497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2" name="Google Shape;11252;p56"/>
            <p:cNvSpPr/>
            <p:nvPr/>
          </p:nvSpPr>
          <p:spPr>
            <a:xfrm rot="-5400000">
              <a:off x="815763" y="4650800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29" y="69"/>
                  </a:moveTo>
                  <a:lnTo>
                    <a:pt x="6991" y="3531"/>
                  </a:lnTo>
                  <a:lnTo>
                    <a:pt x="3529" y="6992"/>
                  </a:lnTo>
                  <a:lnTo>
                    <a:pt x="67" y="3531"/>
                  </a:lnTo>
                  <a:lnTo>
                    <a:pt x="3529" y="69"/>
                  </a:lnTo>
                  <a:close/>
                  <a:moveTo>
                    <a:pt x="3531" y="0"/>
                  </a:moveTo>
                  <a:lnTo>
                    <a:pt x="17" y="3515"/>
                  </a:lnTo>
                  <a:lnTo>
                    <a:pt x="0" y="3532"/>
                  </a:lnTo>
                  <a:lnTo>
                    <a:pt x="3513" y="7045"/>
                  </a:lnTo>
                  <a:lnTo>
                    <a:pt x="3531" y="7062"/>
                  </a:lnTo>
                  <a:lnTo>
                    <a:pt x="7045" y="3547"/>
                  </a:lnTo>
                  <a:lnTo>
                    <a:pt x="7061" y="3531"/>
                  </a:lnTo>
                  <a:lnTo>
                    <a:pt x="3547" y="18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3" name="Google Shape;11253;p56"/>
            <p:cNvSpPr/>
            <p:nvPr/>
          </p:nvSpPr>
          <p:spPr>
            <a:xfrm rot="-5400000">
              <a:off x="986206" y="502926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0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5"/>
                    <a:pt x="877" y="1109"/>
                    <a:pt x="1039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7" y="690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4" name="Google Shape;11254;p56"/>
            <p:cNvSpPr/>
            <p:nvPr/>
          </p:nvSpPr>
          <p:spPr>
            <a:xfrm rot="-5400000">
              <a:off x="986206" y="5029269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5" name="Google Shape;11255;p56"/>
            <p:cNvSpPr/>
            <p:nvPr/>
          </p:nvSpPr>
          <p:spPr>
            <a:xfrm rot="-5400000">
              <a:off x="986206" y="461260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8" y="130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8" y="1109"/>
                    <a:pt x="1038" y="1197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6" name="Google Shape;11256;p56"/>
            <p:cNvSpPr/>
            <p:nvPr/>
          </p:nvSpPr>
          <p:spPr>
            <a:xfrm rot="-5400000">
              <a:off x="986176" y="4612511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cubicBezTo>
                    <a:pt x="1324" y="1"/>
                    <a:pt x="1194" y="38"/>
                    <a:pt x="1038" y="128"/>
                  </a:cubicBezTo>
                  <a:cubicBezTo>
                    <a:pt x="878" y="215"/>
                    <a:pt x="690" y="359"/>
                    <a:pt x="524" y="524"/>
                  </a:cubicBezTo>
                  <a:cubicBezTo>
                    <a:pt x="360" y="690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1" y="801"/>
                  </a:cubicBezTo>
                  <a:cubicBezTo>
                    <a:pt x="965" y="634"/>
                    <a:pt x="1109" y="447"/>
                    <a:pt x="1197" y="286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7" name="Google Shape;11257;p56"/>
            <p:cNvSpPr/>
            <p:nvPr/>
          </p:nvSpPr>
          <p:spPr>
            <a:xfrm rot="-5400000">
              <a:off x="1194036" y="482144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7" y="130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8" name="Google Shape;11258;p56"/>
            <p:cNvSpPr/>
            <p:nvPr/>
          </p:nvSpPr>
          <p:spPr>
            <a:xfrm rot="-5400000">
              <a:off x="1194036" y="4821440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89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9" name="Google Shape;11259;p56"/>
            <p:cNvSpPr/>
            <p:nvPr/>
          </p:nvSpPr>
          <p:spPr>
            <a:xfrm rot="-5400000">
              <a:off x="401322" y="4653385"/>
              <a:ext cx="415825" cy="415706"/>
            </a:xfrm>
            <a:custGeom>
              <a:rect b="b" l="l" r="r" t="t"/>
              <a:pathLst>
                <a:path extrusionOk="0" h="6994" w="6996">
                  <a:moveTo>
                    <a:pt x="3499" y="1"/>
                  </a:moveTo>
                  <a:lnTo>
                    <a:pt x="1" y="3497"/>
                  </a:lnTo>
                  <a:lnTo>
                    <a:pt x="3499" y="6994"/>
                  </a:lnTo>
                  <a:lnTo>
                    <a:pt x="6995" y="3497"/>
                  </a:lnTo>
                  <a:lnTo>
                    <a:pt x="349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0" name="Google Shape;11260;p56"/>
            <p:cNvSpPr/>
            <p:nvPr/>
          </p:nvSpPr>
          <p:spPr>
            <a:xfrm rot="-5400000">
              <a:off x="399361" y="4651364"/>
              <a:ext cx="419926" cy="419807"/>
            </a:xfrm>
            <a:custGeom>
              <a:rect b="b" l="l" r="r" t="t"/>
              <a:pathLst>
                <a:path extrusionOk="0" h="7063" w="7065">
                  <a:moveTo>
                    <a:pt x="3533" y="70"/>
                  </a:moveTo>
                  <a:lnTo>
                    <a:pt x="6994" y="3531"/>
                  </a:lnTo>
                  <a:lnTo>
                    <a:pt x="3533" y="6993"/>
                  </a:lnTo>
                  <a:lnTo>
                    <a:pt x="70" y="3531"/>
                  </a:lnTo>
                  <a:lnTo>
                    <a:pt x="3533" y="70"/>
                  </a:lnTo>
                  <a:close/>
                  <a:moveTo>
                    <a:pt x="3533" y="1"/>
                  </a:moveTo>
                  <a:lnTo>
                    <a:pt x="1" y="3532"/>
                  </a:lnTo>
                  <a:lnTo>
                    <a:pt x="3516" y="7045"/>
                  </a:lnTo>
                  <a:lnTo>
                    <a:pt x="3533" y="7063"/>
                  </a:lnTo>
                  <a:lnTo>
                    <a:pt x="7064" y="3532"/>
                  </a:lnTo>
                  <a:lnTo>
                    <a:pt x="35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1" name="Google Shape;11261;p56"/>
            <p:cNvSpPr/>
            <p:nvPr/>
          </p:nvSpPr>
          <p:spPr>
            <a:xfrm rot="-5400000">
              <a:off x="569922" y="502983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cubicBezTo>
                    <a:pt x="1" y="0"/>
                    <a:pt x="38" y="129"/>
                    <a:pt x="128" y="286"/>
                  </a:cubicBezTo>
                  <a:cubicBezTo>
                    <a:pt x="216" y="446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5"/>
                    <a:pt x="966" y="689"/>
                    <a:pt x="800" y="523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2" name="Google Shape;11262;p56"/>
            <p:cNvSpPr/>
            <p:nvPr/>
          </p:nvSpPr>
          <p:spPr>
            <a:xfrm rot="-5400000">
              <a:off x="569893" y="5029744"/>
              <a:ext cx="78755" cy="78636"/>
            </a:xfrm>
            <a:custGeom>
              <a:rect b="b" l="l" r="r" t="t"/>
              <a:pathLst>
                <a:path extrusionOk="0" h="1323" w="1325">
                  <a:moveTo>
                    <a:pt x="1324" y="0"/>
                  </a:moveTo>
                  <a:cubicBezTo>
                    <a:pt x="1324" y="0"/>
                    <a:pt x="1194" y="36"/>
                    <a:pt x="1038" y="128"/>
                  </a:cubicBezTo>
                  <a:cubicBezTo>
                    <a:pt x="878" y="215"/>
                    <a:pt x="690" y="359"/>
                    <a:pt x="524" y="523"/>
                  </a:cubicBezTo>
                  <a:cubicBezTo>
                    <a:pt x="360" y="689"/>
                    <a:pt x="216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6"/>
                  </a:cubicBezTo>
                  <a:cubicBezTo>
                    <a:pt x="448" y="1109"/>
                    <a:pt x="635" y="966"/>
                    <a:pt x="801" y="800"/>
                  </a:cubicBezTo>
                  <a:cubicBezTo>
                    <a:pt x="965" y="634"/>
                    <a:pt x="1109" y="446"/>
                    <a:pt x="1197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3" name="Google Shape;11263;p56"/>
            <p:cNvSpPr/>
            <p:nvPr/>
          </p:nvSpPr>
          <p:spPr>
            <a:xfrm rot="-5400000">
              <a:off x="569952" y="461307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cubicBezTo>
                    <a:pt x="0" y="0"/>
                    <a:pt x="36" y="129"/>
                    <a:pt x="127" y="286"/>
                  </a:cubicBezTo>
                  <a:cubicBezTo>
                    <a:pt x="214" y="446"/>
                    <a:pt x="358" y="634"/>
                    <a:pt x="523" y="800"/>
                  </a:cubicBezTo>
                  <a:cubicBezTo>
                    <a:pt x="689" y="965"/>
                    <a:pt x="877" y="1109"/>
                    <a:pt x="1037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5" y="1038"/>
                  </a:cubicBezTo>
                  <a:cubicBezTo>
                    <a:pt x="1108" y="875"/>
                    <a:pt x="965" y="689"/>
                    <a:pt x="799" y="523"/>
                  </a:cubicBezTo>
                  <a:cubicBezTo>
                    <a:pt x="634" y="359"/>
                    <a:pt x="446" y="215"/>
                    <a:pt x="285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4" name="Google Shape;11264;p56"/>
            <p:cNvSpPr/>
            <p:nvPr/>
          </p:nvSpPr>
          <p:spPr>
            <a:xfrm rot="-5400000">
              <a:off x="569952" y="4613076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89" y="359"/>
                    <a:pt x="523" y="523"/>
                  </a:cubicBezTo>
                  <a:cubicBezTo>
                    <a:pt x="358" y="689"/>
                    <a:pt x="214" y="877"/>
                    <a:pt x="127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799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5" name="Google Shape;11265;p56"/>
            <p:cNvSpPr/>
            <p:nvPr/>
          </p:nvSpPr>
          <p:spPr>
            <a:xfrm rot="-5400000">
              <a:off x="777782" y="482197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7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6" name="Google Shape;11266;p56"/>
            <p:cNvSpPr/>
            <p:nvPr/>
          </p:nvSpPr>
          <p:spPr>
            <a:xfrm rot="-5400000">
              <a:off x="777752" y="4821886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5" y="37"/>
                    <a:pt x="1038" y="128"/>
                  </a:cubicBezTo>
                  <a:cubicBezTo>
                    <a:pt x="878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6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7" name="Google Shape;11267;p56"/>
            <p:cNvSpPr/>
            <p:nvPr/>
          </p:nvSpPr>
          <p:spPr>
            <a:xfrm rot="-5400000">
              <a:off x="3326364" y="4650799"/>
              <a:ext cx="415706" cy="415765"/>
            </a:xfrm>
            <a:custGeom>
              <a:rect b="b" l="l" r="r" t="t"/>
              <a:pathLst>
                <a:path extrusionOk="0" h="6995" w="6994">
                  <a:moveTo>
                    <a:pt x="3497" y="0"/>
                  </a:moveTo>
                  <a:lnTo>
                    <a:pt x="0" y="3498"/>
                  </a:lnTo>
                  <a:lnTo>
                    <a:pt x="3497" y="6994"/>
                  </a:lnTo>
                  <a:lnTo>
                    <a:pt x="6993" y="3498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8" name="Google Shape;11268;p56"/>
            <p:cNvSpPr/>
            <p:nvPr/>
          </p:nvSpPr>
          <p:spPr>
            <a:xfrm rot="-5400000">
              <a:off x="3324313" y="4648868"/>
              <a:ext cx="419867" cy="419748"/>
            </a:xfrm>
            <a:custGeom>
              <a:rect b="b" l="l" r="r" t="t"/>
              <a:pathLst>
                <a:path extrusionOk="0" h="7062" w="7064">
                  <a:moveTo>
                    <a:pt x="3532" y="70"/>
                  </a:moveTo>
                  <a:lnTo>
                    <a:pt x="6993" y="3532"/>
                  </a:lnTo>
                  <a:lnTo>
                    <a:pt x="3532" y="6993"/>
                  </a:lnTo>
                  <a:lnTo>
                    <a:pt x="70" y="3532"/>
                  </a:lnTo>
                  <a:lnTo>
                    <a:pt x="3532" y="70"/>
                  </a:lnTo>
                  <a:close/>
                  <a:moveTo>
                    <a:pt x="3532" y="0"/>
                  </a:moveTo>
                  <a:lnTo>
                    <a:pt x="18" y="3515"/>
                  </a:lnTo>
                  <a:lnTo>
                    <a:pt x="0" y="3532"/>
                  </a:lnTo>
                  <a:lnTo>
                    <a:pt x="3515" y="7045"/>
                  </a:lnTo>
                  <a:lnTo>
                    <a:pt x="3532" y="7061"/>
                  </a:lnTo>
                  <a:lnTo>
                    <a:pt x="7046" y="3548"/>
                  </a:lnTo>
                  <a:lnTo>
                    <a:pt x="7063" y="3532"/>
                  </a:lnTo>
                  <a:lnTo>
                    <a:pt x="3548" y="17"/>
                  </a:lnTo>
                  <a:lnTo>
                    <a:pt x="35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9" name="Google Shape;11269;p56"/>
            <p:cNvSpPr/>
            <p:nvPr/>
          </p:nvSpPr>
          <p:spPr>
            <a:xfrm rot="-5400000">
              <a:off x="3494874" y="5027278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0"/>
                  </a:moveTo>
                  <a:cubicBezTo>
                    <a:pt x="1" y="1"/>
                    <a:pt x="38" y="129"/>
                    <a:pt x="128" y="286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4"/>
                    <a:pt x="878" y="1109"/>
                    <a:pt x="1038" y="1196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7" y="1038"/>
                  </a:cubicBezTo>
                  <a:cubicBezTo>
                    <a:pt x="1109" y="876"/>
                    <a:pt x="966" y="690"/>
                    <a:pt x="801" y="524"/>
                  </a:cubicBezTo>
                  <a:cubicBezTo>
                    <a:pt x="635" y="359"/>
                    <a:pt x="447" y="215"/>
                    <a:pt x="287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0" name="Google Shape;11270;p56"/>
            <p:cNvSpPr/>
            <p:nvPr/>
          </p:nvSpPr>
          <p:spPr>
            <a:xfrm rot="-5400000">
              <a:off x="3494904" y="502718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3" y="36"/>
                    <a:pt x="1038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9" y="690"/>
                    <a:pt x="215" y="877"/>
                    <a:pt x="127" y="1038"/>
                  </a:cubicBezTo>
                  <a:cubicBezTo>
                    <a:pt x="36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1" name="Google Shape;11271;p56"/>
            <p:cNvSpPr/>
            <p:nvPr/>
          </p:nvSpPr>
          <p:spPr>
            <a:xfrm rot="-5400000">
              <a:off x="3494904" y="461052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37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4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59"/>
                    <a:pt x="447" y="215"/>
                    <a:pt x="285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2" name="Google Shape;11272;p56"/>
            <p:cNvSpPr/>
            <p:nvPr/>
          </p:nvSpPr>
          <p:spPr>
            <a:xfrm rot="-5400000">
              <a:off x="3494904" y="4610520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0"/>
                  </a:moveTo>
                  <a:cubicBezTo>
                    <a:pt x="1323" y="0"/>
                    <a:pt x="1194" y="36"/>
                    <a:pt x="1038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29" y="1287"/>
                    <a:pt x="285" y="1196"/>
                  </a:cubicBezTo>
                  <a:cubicBezTo>
                    <a:pt x="448" y="1109"/>
                    <a:pt x="634" y="966"/>
                    <a:pt x="800" y="801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29"/>
                    <a:pt x="1323" y="1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3" name="Google Shape;11273;p56"/>
            <p:cNvSpPr/>
            <p:nvPr/>
          </p:nvSpPr>
          <p:spPr>
            <a:xfrm rot="-5400000">
              <a:off x="3702734" y="481947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4" name="Google Shape;11274;p56"/>
            <p:cNvSpPr/>
            <p:nvPr/>
          </p:nvSpPr>
          <p:spPr>
            <a:xfrm rot="-5400000">
              <a:off x="3702734" y="4816919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5" name="Google Shape;11275;p56"/>
            <p:cNvSpPr/>
            <p:nvPr/>
          </p:nvSpPr>
          <p:spPr>
            <a:xfrm rot="-5400000">
              <a:off x="2909991" y="4651394"/>
              <a:ext cx="415765" cy="415706"/>
            </a:xfrm>
            <a:custGeom>
              <a:rect b="b" l="l" r="r" t="t"/>
              <a:pathLst>
                <a:path extrusionOk="0" h="6994" w="6995">
                  <a:moveTo>
                    <a:pt x="3497" y="1"/>
                  </a:moveTo>
                  <a:lnTo>
                    <a:pt x="1" y="3497"/>
                  </a:lnTo>
                  <a:lnTo>
                    <a:pt x="3497" y="6994"/>
                  </a:lnTo>
                  <a:lnTo>
                    <a:pt x="6994" y="3497"/>
                  </a:lnTo>
                  <a:lnTo>
                    <a:pt x="349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6" name="Google Shape;11276;p56"/>
            <p:cNvSpPr/>
            <p:nvPr/>
          </p:nvSpPr>
          <p:spPr>
            <a:xfrm rot="-5400000">
              <a:off x="2908000" y="4649343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0" y="70"/>
                  </a:moveTo>
                  <a:lnTo>
                    <a:pt x="6993" y="3532"/>
                  </a:lnTo>
                  <a:lnTo>
                    <a:pt x="3530" y="6994"/>
                  </a:lnTo>
                  <a:lnTo>
                    <a:pt x="69" y="3532"/>
                  </a:lnTo>
                  <a:lnTo>
                    <a:pt x="3530" y="70"/>
                  </a:lnTo>
                  <a:close/>
                  <a:moveTo>
                    <a:pt x="3530" y="1"/>
                  </a:moveTo>
                  <a:lnTo>
                    <a:pt x="17" y="3515"/>
                  </a:lnTo>
                  <a:lnTo>
                    <a:pt x="1" y="3532"/>
                  </a:lnTo>
                  <a:lnTo>
                    <a:pt x="3514" y="7046"/>
                  </a:lnTo>
                  <a:lnTo>
                    <a:pt x="3530" y="7063"/>
                  </a:lnTo>
                  <a:lnTo>
                    <a:pt x="7046" y="3548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7" name="Google Shape;11277;p56"/>
            <p:cNvSpPr/>
            <p:nvPr/>
          </p:nvSpPr>
          <p:spPr>
            <a:xfrm rot="-5400000">
              <a:off x="3078531" y="502772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" y="1"/>
                  </a:moveTo>
                  <a:cubicBezTo>
                    <a:pt x="1" y="1"/>
                    <a:pt x="37" y="131"/>
                    <a:pt x="128" y="286"/>
                  </a:cubicBezTo>
                  <a:cubicBezTo>
                    <a:pt x="216" y="447"/>
                    <a:pt x="360" y="634"/>
                    <a:pt x="524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8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5" y="127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8" name="Google Shape;11278;p56"/>
            <p:cNvSpPr/>
            <p:nvPr/>
          </p:nvSpPr>
          <p:spPr>
            <a:xfrm rot="-5400000">
              <a:off x="3078531" y="502772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5" y="38"/>
                    <a:pt x="1038" y="127"/>
                  </a:cubicBezTo>
                  <a:cubicBezTo>
                    <a:pt x="877" y="215"/>
                    <a:pt x="690" y="359"/>
                    <a:pt x="524" y="523"/>
                  </a:cubicBezTo>
                  <a:cubicBezTo>
                    <a:pt x="360" y="690"/>
                    <a:pt x="216" y="877"/>
                    <a:pt x="128" y="1038"/>
                  </a:cubicBezTo>
                  <a:cubicBezTo>
                    <a:pt x="37" y="1195"/>
                    <a:pt x="1" y="1324"/>
                    <a:pt x="1" y="1324"/>
                  </a:cubicBezTo>
                  <a:cubicBezTo>
                    <a:pt x="1" y="1324"/>
                    <a:pt x="129" y="1288"/>
                    <a:pt x="285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4" y="634"/>
                    <a:pt x="1108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9" name="Google Shape;11279;p56"/>
            <p:cNvSpPr/>
            <p:nvPr/>
          </p:nvSpPr>
          <p:spPr>
            <a:xfrm rot="-5400000">
              <a:off x="3078561" y="461108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37" y="131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8" y="1109"/>
                    <a:pt x="1038" y="1196"/>
                  </a:cubicBezTo>
                  <a:cubicBezTo>
                    <a:pt x="1194" y="1288"/>
                    <a:pt x="1323" y="1324"/>
                    <a:pt x="1323" y="1324"/>
                  </a:cubicBezTo>
                  <a:cubicBezTo>
                    <a:pt x="1323" y="1324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3"/>
                  </a:cubicBezTo>
                  <a:cubicBezTo>
                    <a:pt x="634" y="359"/>
                    <a:pt x="447" y="215"/>
                    <a:pt x="286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0" name="Google Shape;11280;p56"/>
            <p:cNvSpPr/>
            <p:nvPr/>
          </p:nvSpPr>
          <p:spPr>
            <a:xfrm rot="-5400000">
              <a:off x="3078561" y="4611085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cubicBezTo>
                    <a:pt x="1323" y="1"/>
                    <a:pt x="1194" y="38"/>
                    <a:pt x="1038" y="127"/>
                  </a:cubicBezTo>
                  <a:cubicBezTo>
                    <a:pt x="878" y="215"/>
                    <a:pt x="689" y="359"/>
                    <a:pt x="524" y="523"/>
                  </a:cubicBezTo>
                  <a:cubicBezTo>
                    <a:pt x="359" y="690"/>
                    <a:pt x="215" y="877"/>
                    <a:pt x="128" y="1038"/>
                  </a:cubicBezTo>
                  <a:cubicBezTo>
                    <a:pt x="36" y="1195"/>
                    <a:pt x="0" y="1324"/>
                    <a:pt x="0" y="1324"/>
                  </a:cubicBezTo>
                  <a:cubicBezTo>
                    <a:pt x="0" y="1324"/>
                    <a:pt x="129" y="1288"/>
                    <a:pt x="286" y="1196"/>
                  </a:cubicBezTo>
                  <a:cubicBezTo>
                    <a:pt x="448" y="1109"/>
                    <a:pt x="634" y="967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30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1" name="Google Shape;11281;p56"/>
            <p:cNvSpPr/>
            <p:nvPr/>
          </p:nvSpPr>
          <p:spPr>
            <a:xfrm rot="-5400000">
              <a:off x="3286420" y="481989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0" y="1"/>
                  </a:moveTo>
                  <a:cubicBezTo>
                    <a:pt x="0" y="1"/>
                    <a:pt x="36" y="130"/>
                    <a:pt x="128" y="285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4"/>
                    <a:pt x="876" y="1108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7"/>
                  </a:cubicBezTo>
                  <a:cubicBezTo>
                    <a:pt x="1108" y="876"/>
                    <a:pt x="966" y="690"/>
                    <a:pt x="799" y="523"/>
                  </a:cubicBezTo>
                  <a:cubicBezTo>
                    <a:pt x="634" y="358"/>
                    <a:pt x="447" y="214"/>
                    <a:pt x="285" y="127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2" name="Google Shape;11282;p56"/>
            <p:cNvSpPr/>
            <p:nvPr/>
          </p:nvSpPr>
          <p:spPr>
            <a:xfrm rot="-5400000">
              <a:off x="3286420" y="4819894"/>
              <a:ext cx="78636" cy="78695"/>
            </a:xfrm>
            <a:custGeom>
              <a:rect b="b" l="l" r="r" t="t"/>
              <a:pathLst>
                <a:path extrusionOk="0" h="1324" w="1323">
                  <a:moveTo>
                    <a:pt x="1323" y="1"/>
                  </a:moveTo>
                  <a:lnTo>
                    <a:pt x="1323" y="1"/>
                  </a:lnTo>
                  <a:cubicBezTo>
                    <a:pt x="1323" y="1"/>
                    <a:pt x="1194" y="38"/>
                    <a:pt x="1038" y="127"/>
                  </a:cubicBezTo>
                  <a:cubicBezTo>
                    <a:pt x="876" y="214"/>
                    <a:pt x="689" y="358"/>
                    <a:pt x="524" y="523"/>
                  </a:cubicBezTo>
                  <a:cubicBezTo>
                    <a:pt x="359" y="690"/>
                    <a:pt x="215" y="877"/>
                    <a:pt x="128" y="1037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6"/>
                  </a:cubicBezTo>
                  <a:cubicBezTo>
                    <a:pt x="448" y="1108"/>
                    <a:pt x="634" y="966"/>
                    <a:pt x="799" y="800"/>
                  </a:cubicBezTo>
                  <a:cubicBezTo>
                    <a:pt x="964" y="634"/>
                    <a:pt x="1108" y="447"/>
                    <a:pt x="1195" y="285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3" name="Google Shape;11283;p56"/>
            <p:cNvSpPr/>
            <p:nvPr/>
          </p:nvSpPr>
          <p:spPr>
            <a:xfrm rot="-5400000">
              <a:off x="2490081" y="4651602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0"/>
                  </a:moveTo>
                  <a:lnTo>
                    <a:pt x="1" y="3498"/>
                  </a:lnTo>
                  <a:lnTo>
                    <a:pt x="3498" y="6995"/>
                  </a:lnTo>
                  <a:lnTo>
                    <a:pt x="6995" y="3498"/>
                  </a:lnTo>
                  <a:lnTo>
                    <a:pt x="349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4" name="Google Shape;11284;p56"/>
            <p:cNvSpPr/>
            <p:nvPr/>
          </p:nvSpPr>
          <p:spPr>
            <a:xfrm rot="-5400000">
              <a:off x="2488179" y="4649640"/>
              <a:ext cx="419807" cy="419807"/>
            </a:xfrm>
            <a:custGeom>
              <a:rect b="b" l="l" r="r" t="t"/>
              <a:pathLst>
                <a:path extrusionOk="0" h="7063" w="7063">
                  <a:moveTo>
                    <a:pt x="3532" y="69"/>
                  </a:moveTo>
                  <a:lnTo>
                    <a:pt x="6994" y="3531"/>
                  </a:lnTo>
                  <a:lnTo>
                    <a:pt x="3532" y="6993"/>
                  </a:lnTo>
                  <a:lnTo>
                    <a:pt x="70" y="3531"/>
                  </a:lnTo>
                  <a:lnTo>
                    <a:pt x="3532" y="69"/>
                  </a:lnTo>
                  <a:close/>
                  <a:moveTo>
                    <a:pt x="3531" y="1"/>
                  </a:moveTo>
                  <a:lnTo>
                    <a:pt x="17" y="3516"/>
                  </a:lnTo>
                  <a:lnTo>
                    <a:pt x="1" y="3532"/>
                  </a:lnTo>
                  <a:lnTo>
                    <a:pt x="3515" y="7045"/>
                  </a:lnTo>
                  <a:lnTo>
                    <a:pt x="3532" y="7063"/>
                  </a:lnTo>
                  <a:lnTo>
                    <a:pt x="7046" y="3549"/>
                  </a:lnTo>
                  <a:lnTo>
                    <a:pt x="7063" y="3532"/>
                  </a:lnTo>
                  <a:lnTo>
                    <a:pt x="3549" y="18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5" name="Google Shape;11285;p56"/>
            <p:cNvSpPr/>
            <p:nvPr/>
          </p:nvSpPr>
          <p:spPr>
            <a:xfrm rot="-5400000">
              <a:off x="2658652" y="502802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8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90" y="965"/>
                    <a:pt x="877" y="1109"/>
                    <a:pt x="1038" y="1197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5"/>
                    <a:pt x="1195" y="1038"/>
                  </a:cubicBezTo>
                  <a:cubicBezTo>
                    <a:pt x="1108" y="876"/>
                    <a:pt x="966" y="690"/>
                    <a:pt x="800" y="524"/>
                  </a:cubicBezTo>
                  <a:cubicBezTo>
                    <a:pt x="634" y="360"/>
                    <a:pt x="447" y="216"/>
                    <a:pt x="285" y="128"/>
                  </a:cubicBezTo>
                  <a:cubicBezTo>
                    <a:pt x="129" y="37"/>
                    <a:pt x="1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6" name="Google Shape;11286;p56"/>
            <p:cNvSpPr/>
            <p:nvPr/>
          </p:nvSpPr>
          <p:spPr>
            <a:xfrm rot="-5400000">
              <a:off x="2658652" y="5027961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7" name="Google Shape;11287;p56"/>
            <p:cNvSpPr/>
            <p:nvPr/>
          </p:nvSpPr>
          <p:spPr>
            <a:xfrm rot="-5400000">
              <a:off x="2658652" y="46112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0" y="1"/>
                  </a:moveTo>
                  <a:cubicBezTo>
                    <a:pt x="0" y="1"/>
                    <a:pt x="36" y="129"/>
                    <a:pt x="128" y="287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7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6" y="1038"/>
                  </a:cubicBezTo>
                  <a:cubicBezTo>
                    <a:pt x="1109" y="876"/>
                    <a:pt x="966" y="690"/>
                    <a:pt x="800" y="524"/>
                  </a:cubicBezTo>
                  <a:cubicBezTo>
                    <a:pt x="635" y="360"/>
                    <a:pt x="446" y="216"/>
                    <a:pt x="286" y="128"/>
                  </a:cubicBezTo>
                  <a:cubicBezTo>
                    <a:pt x="129" y="37"/>
                    <a:pt x="0" y="1"/>
                    <a:pt x="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8" name="Google Shape;11288;p56"/>
            <p:cNvSpPr/>
            <p:nvPr/>
          </p:nvSpPr>
          <p:spPr>
            <a:xfrm rot="-5400000">
              <a:off x="2658652" y="4611293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4" y="1"/>
                  </a:moveTo>
                  <a:cubicBezTo>
                    <a:pt x="1324" y="1"/>
                    <a:pt x="1195" y="37"/>
                    <a:pt x="1038" y="128"/>
                  </a:cubicBezTo>
                  <a:cubicBezTo>
                    <a:pt x="877" y="216"/>
                    <a:pt x="689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6" y="1195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7"/>
                  </a:cubicBezTo>
                  <a:cubicBezTo>
                    <a:pt x="448" y="1109"/>
                    <a:pt x="635" y="967"/>
                    <a:pt x="800" y="801"/>
                  </a:cubicBezTo>
                  <a:cubicBezTo>
                    <a:pt x="965" y="634"/>
                    <a:pt x="1109" y="447"/>
                    <a:pt x="1196" y="287"/>
                  </a:cubicBezTo>
                  <a:cubicBezTo>
                    <a:pt x="1288" y="129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9" name="Google Shape;11289;p56"/>
            <p:cNvSpPr/>
            <p:nvPr/>
          </p:nvSpPr>
          <p:spPr>
            <a:xfrm rot="-5400000">
              <a:off x="2866511" y="482016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1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4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0" name="Google Shape;11290;p56"/>
            <p:cNvSpPr/>
            <p:nvPr/>
          </p:nvSpPr>
          <p:spPr>
            <a:xfrm rot="-5400000">
              <a:off x="2866511" y="4820162"/>
              <a:ext cx="78636" cy="78636"/>
            </a:xfrm>
            <a:custGeom>
              <a:rect b="b" l="l" r="r" t="t"/>
              <a:pathLst>
                <a:path extrusionOk="0" h="1323" w="1323">
                  <a:moveTo>
                    <a:pt x="1323" y="0"/>
                  </a:moveTo>
                  <a:cubicBezTo>
                    <a:pt x="1323" y="0"/>
                    <a:pt x="1194" y="37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7" y="1109"/>
                    <a:pt x="634" y="966"/>
                    <a:pt x="800" y="801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1" name="Google Shape;11291;p56"/>
            <p:cNvSpPr/>
            <p:nvPr/>
          </p:nvSpPr>
          <p:spPr>
            <a:xfrm rot="-5400000">
              <a:off x="2073768" y="4652137"/>
              <a:ext cx="415765" cy="415765"/>
            </a:xfrm>
            <a:custGeom>
              <a:rect b="b" l="l" r="r" t="t"/>
              <a:pathLst>
                <a:path extrusionOk="0" h="6995" w="6995">
                  <a:moveTo>
                    <a:pt x="3498" y="1"/>
                  </a:moveTo>
                  <a:lnTo>
                    <a:pt x="1" y="3498"/>
                  </a:lnTo>
                  <a:lnTo>
                    <a:pt x="3498" y="6994"/>
                  </a:lnTo>
                  <a:lnTo>
                    <a:pt x="6995" y="3498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2" name="Google Shape;11292;p56"/>
            <p:cNvSpPr/>
            <p:nvPr/>
          </p:nvSpPr>
          <p:spPr>
            <a:xfrm rot="-5400000">
              <a:off x="2071836" y="4650146"/>
              <a:ext cx="419748" cy="419807"/>
            </a:xfrm>
            <a:custGeom>
              <a:rect b="b" l="l" r="r" t="t"/>
              <a:pathLst>
                <a:path extrusionOk="0" h="7063" w="7062">
                  <a:moveTo>
                    <a:pt x="3531" y="69"/>
                  </a:moveTo>
                  <a:lnTo>
                    <a:pt x="6993" y="3532"/>
                  </a:lnTo>
                  <a:lnTo>
                    <a:pt x="3531" y="6993"/>
                  </a:lnTo>
                  <a:lnTo>
                    <a:pt x="69" y="3532"/>
                  </a:lnTo>
                  <a:lnTo>
                    <a:pt x="3531" y="69"/>
                  </a:lnTo>
                  <a:close/>
                  <a:moveTo>
                    <a:pt x="3531" y="0"/>
                  </a:moveTo>
                  <a:lnTo>
                    <a:pt x="18" y="3514"/>
                  </a:lnTo>
                  <a:lnTo>
                    <a:pt x="1" y="3532"/>
                  </a:lnTo>
                  <a:lnTo>
                    <a:pt x="3516" y="7046"/>
                  </a:lnTo>
                  <a:lnTo>
                    <a:pt x="3532" y="7062"/>
                  </a:lnTo>
                  <a:lnTo>
                    <a:pt x="7045" y="3547"/>
                  </a:lnTo>
                  <a:lnTo>
                    <a:pt x="7062" y="3530"/>
                  </a:lnTo>
                  <a:lnTo>
                    <a:pt x="3548" y="17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3" name="Google Shape;11293;p56"/>
            <p:cNvSpPr/>
            <p:nvPr/>
          </p:nvSpPr>
          <p:spPr>
            <a:xfrm rot="-5400000">
              <a:off x="2242368" y="50285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6" y="129"/>
                    <a:pt x="128" y="286"/>
                  </a:cubicBezTo>
                  <a:cubicBezTo>
                    <a:pt x="215" y="447"/>
                    <a:pt x="359" y="634"/>
                    <a:pt x="524" y="800"/>
                  </a:cubicBezTo>
                  <a:cubicBezTo>
                    <a:pt x="689" y="965"/>
                    <a:pt x="877" y="1109"/>
                    <a:pt x="1038" y="1196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4" name="Google Shape;11294;p56"/>
            <p:cNvSpPr/>
            <p:nvPr/>
          </p:nvSpPr>
          <p:spPr>
            <a:xfrm rot="-5400000">
              <a:off x="2242368" y="5028526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4" y="0"/>
                  </a:moveTo>
                  <a:cubicBezTo>
                    <a:pt x="1324" y="0"/>
                    <a:pt x="1195" y="36"/>
                    <a:pt x="1038" y="128"/>
                  </a:cubicBezTo>
                  <a:cubicBezTo>
                    <a:pt x="877" y="215"/>
                    <a:pt x="689" y="359"/>
                    <a:pt x="524" y="524"/>
                  </a:cubicBezTo>
                  <a:cubicBezTo>
                    <a:pt x="359" y="689"/>
                    <a:pt x="215" y="878"/>
                    <a:pt x="128" y="1038"/>
                  </a:cubicBezTo>
                  <a:cubicBezTo>
                    <a:pt x="36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8" y="129"/>
                    <a:pt x="1324" y="0"/>
                    <a:pt x="13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5" name="Google Shape;11295;p56"/>
            <p:cNvSpPr/>
            <p:nvPr/>
          </p:nvSpPr>
          <p:spPr>
            <a:xfrm rot="-5400000">
              <a:off x="2242368" y="4611857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38" y="129"/>
                    <a:pt x="127" y="286"/>
                  </a:cubicBezTo>
                  <a:cubicBezTo>
                    <a:pt x="215" y="447"/>
                    <a:pt x="359" y="634"/>
                    <a:pt x="523" y="800"/>
                  </a:cubicBezTo>
                  <a:cubicBezTo>
                    <a:pt x="690" y="965"/>
                    <a:pt x="877" y="1109"/>
                    <a:pt x="1038" y="1196"/>
                  </a:cubicBezTo>
                  <a:cubicBezTo>
                    <a:pt x="1195" y="1287"/>
                    <a:pt x="1323" y="1323"/>
                    <a:pt x="1323" y="1323"/>
                  </a:cubicBezTo>
                  <a:cubicBezTo>
                    <a:pt x="1323" y="1323"/>
                    <a:pt x="1287" y="1194"/>
                    <a:pt x="1196" y="1038"/>
                  </a:cubicBezTo>
                  <a:cubicBezTo>
                    <a:pt x="1109" y="876"/>
                    <a:pt x="966" y="689"/>
                    <a:pt x="800" y="524"/>
                  </a:cubicBezTo>
                  <a:cubicBezTo>
                    <a:pt x="634" y="359"/>
                    <a:pt x="446" y="215"/>
                    <a:pt x="286" y="128"/>
                  </a:cubicBezTo>
                  <a:cubicBezTo>
                    <a:pt x="129" y="36"/>
                    <a:pt x="1" y="0"/>
                    <a:pt x="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6" name="Google Shape;11296;p56"/>
            <p:cNvSpPr/>
            <p:nvPr/>
          </p:nvSpPr>
          <p:spPr>
            <a:xfrm rot="-5400000">
              <a:off x="2242368" y="4611798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cubicBezTo>
                    <a:pt x="1323" y="0"/>
                    <a:pt x="1194" y="36"/>
                    <a:pt x="1039" y="128"/>
                  </a:cubicBezTo>
                  <a:cubicBezTo>
                    <a:pt x="877" y="215"/>
                    <a:pt x="690" y="359"/>
                    <a:pt x="524" y="524"/>
                  </a:cubicBezTo>
                  <a:cubicBezTo>
                    <a:pt x="360" y="689"/>
                    <a:pt x="216" y="878"/>
                    <a:pt x="128" y="1038"/>
                  </a:cubicBezTo>
                  <a:cubicBezTo>
                    <a:pt x="37" y="1194"/>
                    <a:pt x="1" y="1323"/>
                    <a:pt x="1" y="1323"/>
                  </a:cubicBezTo>
                  <a:cubicBezTo>
                    <a:pt x="1" y="1323"/>
                    <a:pt x="130" y="1287"/>
                    <a:pt x="286" y="1196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5" y="634"/>
                    <a:pt x="1109" y="447"/>
                    <a:pt x="1196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7" name="Google Shape;11297;p56"/>
            <p:cNvSpPr/>
            <p:nvPr/>
          </p:nvSpPr>
          <p:spPr>
            <a:xfrm rot="-5400000">
              <a:off x="2450168" y="482066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30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4" y="1323"/>
                    <a:pt x="1324" y="1323"/>
                  </a:cubicBezTo>
                  <a:cubicBezTo>
                    <a:pt x="1324" y="1323"/>
                    <a:pt x="1287" y="1195"/>
                    <a:pt x="1197" y="1039"/>
                  </a:cubicBezTo>
                  <a:cubicBezTo>
                    <a:pt x="1109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29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8" name="Google Shape;11298;p56"/>
            <p:cNvSpPr/>
            <p:nvPr/>
          </p:nvSpPr>
          <p:spPr>
            <a:xfrm rot="-5400000">
              <a:off x="2450168" y="4820667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4" y="1"/>
                  </a:moveTo>
                  <a:lnTo>
                    <a:pt x="1324" y="1"/>
                  </a:ln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8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8" y="130"/>
                    <a:pt x="1324" y="1"/>
                    <a:pt x="13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9" name="Google Shape;11299;p56"/>
            <p:cNvSpPr/>
            <p:nvPr/>
          </p:nvSpPr>
          <p:spPr>
            <a:xfrm rot="-5400000">
              <a:off x="3952537" y="4854475"/>
              <a:ext cx="419748" cy="419748"/>
            </a:xfrm>
            <a:custGeom>
              <a:rect b="b" l="l" r="r" t="t"/>
              <a:pathLst>
                <a:path extrusionOk="0" h="7062" w="7062">
                  <a:moveTo>
                    <a:pt x="3531" y="69"/>
                  </a:moveTo>
                  <a:lnTo>
                    <a:pt x="6992" y="3531"/>
                  </a:lnTo>
                  <a:lnTo>
                    <a:pt x="3531" y="6993"/>
                  </a:lnTo>
                  <a:lnTo>
                    <a:pt x="69" y="3531"/>
                  </a:lnTo>
                  <a:lnTo>
                    <a:pt x="3531" y="69"/>
                  </a:lnTo>
                  <a:close/>
                  <a:moveTo>
                    <a:pt x="3531" y="1"/>
                  </a:moveTo>
                  <a:lnTo>
                    <a:pt x="18" y="3516"/>
                  </a:lnTo>
                  <a:lnTo>
                    <a:pt x="0" y="3532"/>
                  </a:lnTo>
                  <a:lnTo>
                    <a:pt x="3514" y="7045"/>
                  </a:lnTo>
                  <a:lnTo>
                    <a:pt x="3531" y="7062"/>
                  </a:lnTo>
                  <a:lnTo>
                    <a:pt x="7045" y="3549"/>
                  </a:lnTo>
                  <a:lnTo>
                    <a:pt x="7061" y="3532"/>
                  </a:lnTo>
                  <a:lnTo>
                    <a:pt x="3547" y="17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0" name="Google Shape;11300;p56"/>
            <p:cNvSpPr/>
            <p:nvPr/>
          </p:nvSpPr>
          <p:spPr>
            <a:xfrm rot="-5400000">
              <a:off x="4123039" y="523282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" y="1"/>
                  </a:moveTo>
                  <a:cubicBezTo>
                    <a:pt x="1" y="1"/>
                    <a:pt x="37" y="129"/>
                    <a:pt x="128" y="287"/>
                  </a:cubicBezTo>
                  <a:cubicBezTo>
                    <a:pt x="216" y="447"/>
                    <a:pt x="360" y="634"/>
                    <a:pt x="524" y="801"/>
                  </a:cubicBezTo>
                  <a:cubicBezTo>
                    <a:pt x="690" y="966"/>
                    <a:pt x="878" y="1110"/>
                    <a:pt x="1039" y="1197"/>
                  </a:cubicBezTo>
                  <a:cubicBezTo>
                    <a:pt x="1196" y="1287"/>
                    <a:pt x="1325" y="1323"/>
                    <a:pt x="1325" y="1323"/>
                  </a:cubicBezTo>
                  <a:cubicBezTo>
                    <a:pt x="1325" y="1323"/>
                    <a:pt x="1289" y="1195"/>
                    <a:pt x="1197" y="1039"/>
                  </a:cubicBezTo>
                  <a:cubicBezTo>
                    <a:pt x="1110" y="876"/>
                    <a:pt x="967" y="690"/>
                    <a:pt x="801" y="524"/>
                  </a:cubicBezTo>
                  <a:cubicBezTo>
                    <a:pt x="635" y="360"/>
                    <a:pt x="447" y="216"/>
                    <a:pt x="287" y="128"/>
                  </a:cubicBezTo>
                  <a:cubicBezTo>
                    <a:pt x="130" y="37"/>
                    <a:pt x="1" y="1"/>
                    <a:pt x="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1" name="Google Shape;11301;p56"/>
            <p:cNvSpPr/>
            <p:nvPr/>
          </p:nvSpPr>
          <p:spPr>
            <a:xfrm rot="-5400000">
              <a:off x="4123039" y="5232826"/>
              <a:ext cx="78755" cy="78695"/>
            </a:xfrm>
            <a:custGeom>
              <a:rect b="b" l="l" r="r" t="t"/>
              <a:pathLst>
                <a:path extrusionOk="0" h="1324" w="1325">
                  <a:moveTo>
                    <a:pt x="1325" y="1"/>
                  </a:moveTo>
                  <a:cubicBezTo>
                    <a:pt x="1324" y="1"/>
                    <a:pt x="1196" y="37"/>
                    <a:pt x="1039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60" y="690"/>
                    <a:pt x="216" y="877"/>
                    <a:pt x="128" y="1039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7" y="1197"/>
                  </a:cubicBezTo>
                  <a:cubicBezTo>
                    <a:pt x="448" y="1110"/>
                    <a:pt x="635" y="967"/>
                    <a:pt x="801" y="801"/>
                  </a:cubicBezTo>
                  <a:cubicBezTo>
                    <a:pt x="966" y="634"/>
                    <a:pt x="1110" y="447"/>
                    <a:pt x="1197" y="287"/>
                  </a:cubicBezTo>
                  <a:cubicBezTo>
                    <a:pt x="1289" y="129"/>
                    <a:pt x="1324" y="1"/>
                    <a:pt x="13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2" name="Google Shape;11302;p56"/>
            <p:cNvSpPr/>
            <p:nvPr/>
          </p:nvSpPr>
          <p:spPr>
            <a:xfrm rot="-5400000">
              <a:off x="4119116" y="4818713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0" y="0"/>
                  </a:moveTo>
                  <a:cubicBezTo>
                    <a:pt x="0" y="0"/>
                    <a:pt x="37" y="129"/>
                    <a:pt x="128" y="286"/>
                  </a:cubicBezTo>
                  <a:cubicBezTo>
                    <a:pt x="215" y="446"/>
                    <a:pt x="359" y="634"/>
                    <a:pt x="524" y="800"/>
                  </a:cubicBezTo>
                  <a:cubicBezTo>
                    <a:pt x="689" y="964"/>
                    <a:pt x="878" y="1109"/>
                    <a:pt x="1038" y="1195"/>
                  </a:cubicBezTo>
                  <a:cubicBezTo>
                    <a:pt x="1195" y="1287"/>
                    <a:pt x="1324" y="1323"/>
                    <a:pt x="1324" y="1323"/>
                  </a:cubicBezTo>
                  <a:cubicBezTo>
                    <a:pt x="1324" y="1323"/>
                    <a:pt x="1288" y="1194"/>
                    <a:pt x="1196" y="1038"/>
                  </a:cubicBezTo>
                  <a:cubicBezTo>
                    <a:pt x="1109" y="875"/>
                    <a:pt x="966" y="689"/>
                    <a:pt x="801" y="524"/>
                  </a:cubicBezTo>
                  <a:cubicBezTo>
                    <a:pt x="635" y="359"/>
                    <a:pt x="447" y="215"/>
                    <a:pt x="286" y="128"/>
                  </a:cubicBezTo>
                  <a:cubicBezTo>
                    <a:pt x="129" y="36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3" name="Google Shape;11303;p56"/>
            <p:cNvSpPr/>
            <p:nvPr/>
          </p:nvSpPr>
          <p:spPr>
            <a:xfrm rot="-5400000">
              <a:off x="4119116" y="4818594"/>
              <a:ext cx="78695" cy="78636"/>
            </a:xfrm>
            <a:custGeom>
              <a:rect b="b" l="l" r="r" t="t"/>
              <a:pathLst>
                <a:path extrusionOk="0" h="1323" w="1324">
                  <a:moveTo>
                    <a:pt x="1323" y="0"/>
                  </a:moveTo>
                  <a:lnTo>
                    <a:pt x="1323" y="0"/>
                  </a:lnTo>
                  <a:cubicBezTo>
                    <a:pt x="1323" y="0"/>
                    <a:pt x="1194" y="36"/>
                    <a:pt x="1037" y="128"/>
                  </a:cubicBezTo>
                  <a:cubicBezTo>
                    <a:pt x="877" y="215"/>
                    <a:pt x="690" y="359"/>
                    <a:pt x="523" y="524"/>
                  </a:cubicBezTo>
                  <a:cubicBezTo>
                    <a:pt x="358" y="689"/>
                    <a:pt x="214" y="876"/>
                    <a:pt x="127" y="1038"/>
                  </a:cubicBezTo>
                  <a:cubicBezTo>
                    <a:pt x="35" y="1194"/>
                    <a:pt x="0" y="1323"/>
                    <a:pt x="0" y="1323"/>
                  </a:cubicBezTo>
                  <a:cubicBezTo>
                    <a:pt x="0" y="1323"/>
                    <a:pt x="129" y="1287"/>
                    <a:pt x="285" y="1195"/>
                  </a:cubicBezTo>
                  <a:cubicBezTo>
                    <a:pt x="448" y="1109"/>
                    <a:pt x="634" y="966"/>
                    <a:pt x="800" y="800"/>
                  </a:cubicBezTo>
                  <a:cubicBezTo>
                    <a:pt x="964" y="634"/>
                    <a:pt x="1108" y="446"/>
                    <a:pt x="1195" y="286"/>
                  </a:cubicBezTo>
                  <a:cubicBezTo>
                    <a:pt x="1287" y="129"/>
                    <a:pt x="1323" y="0"/>
                    <a:pt x="13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1304" name="Google Shape;11304;p56"/>
            <p:cNvCxnSpPr/>
            <p:nvPr/>
          </p:nvCxnSpPr>
          <p:spPr>
            <a:xfrm rot="10800000">
              <a:off x="1500" y="4610528"/>
              <a:ext cx="91410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1305" name="Shape 11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06" name="Google Shape;11306;p57"/>
          <p:cNvGrpSpPr/>
          <p:nvPr/>
        </p:nvGrpSpPr>
        <p:grpSpPr>
          <a:xfrm>
            <a:off x="-1308673" y="4656095"/>
            <a:ext cx="11113568" cy="874848"/>
            <a:chOff x="-1156273" y="4471141"/>
            <a:chExt cx="11113568" cy="874848"/>
          </a:xfrm>
        </p:grpSpPr>
        <p:grpSp>
          <p:nvGrpSpPr>
            <p:cNvPr id="11307" name="Google Shape;11307;p57"/>
            <p:cNvGrpSpPr/>
            <p:nvPr/>
          </p:nvGrpSpPr>
          <p:grpSpPr>
            <a:xfrm rot="-5400000">
              <a:off x="6679392" y="2068087"/>
              <a:ext cx="874848" cy="5680957"/>
              <a:chOff x="-161605" y="-183967"/>
              <a:chExt cx="874848" cy="5680957"/>
            </a:xfrm>
          </p:grpSpPr>
          <p:sp>
            <p:nvSpPr>
              <p:cNvPr id="11308" name="Google Shape;11308;p57"/>
              <p:cNvSpPr/>
              <p:nvPr/>
            </p:nvSpPr>
            <p:spPr>
              <a:xfrm>
                <a:off x="-159972" y="273670"/>
                <a:ext cx="415706" cy="415765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309" name="Google Shape;11309;p57"/>
              <p:cNvGrpSpPr/>
              <p:nvPr/>
            </p:nvGrpSpPr>
            <p:grpSpPr>
              <a:xfrm>
                <a:off x="-161605" y="-183967"/>
                <a:ext cx="874848" cy="5680957"/>
                <a:chOff x="-161597" y="-33720"/>
                <a:chExt cx="828926" cy="5382753"/>
              </a:xfrm>
            </p:grpSpPr>
            <p:sp>
              <p:nvSpPr>
                <p:cNvPr id="11310" name="Google Shape;11310;p57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1" name="Google Shape;11311;p57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2" name="Google Shape;11312;p57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3" name="Google Shape;11313;p57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4" name="Google Shape;11314;p57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5" name="Google Shape;11315;p57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6" name="Google Shape;11316;p57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7" name="Google Shape;11317;p57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8" name="Google Shape;11318;p57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19" name="Google Shape;11319;p57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0" name="Google Shape;11320;p57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1" name="Google Shape;11321;p57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2" name="Google Shape;11322;p57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3" name="Google Shape;11323;p57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4" name="Google Shape;11324;p57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5" name="Google Shape;11325;p57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6" name="Google Shape;11326;p57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7" name="Google Shape;11327;p57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8" name="Google Shape;11328;p57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29" name="Google Shape;11329;p57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0" name="Google Shape;11330;p57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1" name="Google Shape;11331;p57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2" name="Google Shape;11332;p57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3" name="Google Shape;11333;p57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4" name="Google Shape;11334;p57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5" name="Google Shape;11335;p57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6" name="Google Shape;11336;p57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7" name="Google Shape;11337;p57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8" name="Google Shape;11338;p57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39" name="Google Shape;11339;p57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0" name="Google Shape;11340;p57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1" name="Google Shape;11341;p57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2" name="Google Shape;11342;p57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3" name="Google Shape;11343;p57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4" name="Google Shape;11344;p57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5" name="Google Shape;11345;p57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6" name="Google Shape;11346;p57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7" name="Google Shape;11347;p57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8" name="Google Shape;11348;p57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49" name="Google Shape;11349;p57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0" name="Google Shape;11350;p57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1" name="Google Shape;11351;p57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2" name="Google Shape;11352;p57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3" name="Google Shape;11353;p57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4" name="Google Shape;11354;p57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5" name="Google Shape;11355;p57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6" name="Google Shape;11356;p57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7" name="Google Shape;11357;p57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8" name="Google Shape;11358;p57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59" name="Google Shape;11359;p57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0" name="Google Shape;11360;p57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1" name="Google Shape;11361;p57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2" name="Google Shape;11362;p57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3" name="Google Shape;11363;p57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4" name="Google Shape;11364;p57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5" name="Google Shape;11365;p57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6" name="Google Shape;11366;p57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7" name="Google Shape;11367;p57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8" name="Google Shape;11368;p57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69" name="Google Shape;11369;p57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0" name="Google Shape;11370;p57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1" name="Google Shape;11371;p57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2" name="Google Shape;11372;p57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3" name="Google Shape;11373;p57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4" name="Google Shape;11374;p57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5" name="Google Shape;11375;p57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6" name="Google Shape;11376;p57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7" name="Google Shape;11377;p57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8" name="Google Shape;11378;p57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79" name="Google Shape;11379;p57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0" name="Google Shape;11380;p57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1" name="Google Shape;11381;p57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2" name="Google Shape;11382;p57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3" name="Google Shape;11383;p57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4" name="Google Shape;11384;p57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5" name="Google Shape;11385;p57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6" name="Google Shape;11386;p57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7" name="Google Shape;11387;p57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8" name="Google Shape;11388;p57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89" name="Google Shape;11389;p57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0" name="Google Shape;11390;p57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1" name="Google Shape;11391;p57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2" name="Google Shape;11392;p57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3" name="Google Shape;11393;p57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4" name="Google Shape;11394;p57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5" name="Google Shape;11395;p57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6" name="Google Shape;11396;p57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7" name="Google Shape;11397;p57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8" name="Google Shape;11398;p57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399" name="Google Shape;11399;p57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0" name="Google Shape;11400;p57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1" name="Google Shape;11401;p57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2" name="Google Shape;11402;p57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3" name="Google Shape;11403;p57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4" name="Google Shape;11404;p57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5" name="Google Shape;11405;p57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6" name="Google Shape;11406;p57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7" name="Google Shape;11407;p57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8" name="Google Shape;11408;p57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09" name="Google Shape;11409;p57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0" name="Google Shape;11410;p57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1" name="Google Shape;11411;p57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2" name="Google Shape;11412;p57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3" name="Google Shape;11413;p57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4" name="Google Shape;11414;p57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5" name="Google Shape;11415;p57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6" name="Google Shape;11416;p57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7" name="Google Shape;11417;p57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8" name="Google Shape;11418;p57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19" name="Google Shape;11419;p57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0" name="Google Shape;11420;p57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1" name="Google Shape;11421;p57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2" name="Google Shape;11422;p57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3" name="Google Shape;11423;p57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4" name="Google Shape;11424;p57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5" name="Google Shape;11425;p57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6" name="Google Shape;11426;p57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7" name="Google Shape;11427;p57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8" name="Google Shape;11428;p57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29" name="Google Shape;11429;p57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0" name="Google Shape;11430;p57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1" name="Google Shape;11431;p57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2" name="Google Shape;11432;p57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3" name="Google Shape;11433;p57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4" name="Google Shape;11434;p57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5" name="Google Shape;11435;p57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6" name="Google Shape;11436;p57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7" name="Google Shape;11437;p57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8" name="Google Shape;11438;p57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39" name="Google Shape;11439;p57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0" name="Google Shape;11440;p57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1" name="Google Shape;11441;p57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2" name="Google Shape;11442;p57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3" name="Google Shape;11443;p57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4" name="Google Shape;11444;p57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5" name="Google Shape;11445;p57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6" name="Google Shape;11446;p57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7" name="Google Shape;11447;p57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8" name="Google Shape;11448;p57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49" name="Google Shape;11449;p57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0" name="Google Shape;11450;p57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1" name="Google Shape;11451;p57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2" name="Google Shape;11452;p57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3" name="Google Shape;11453;p57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4" name="Google Shape;11454;p57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5" name="Google Shape;11455;p57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6" name="Google Shape;11456;p57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7" name="Google Shape;11457;p57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8" name="Google Shape;11458;p57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59" name="Google Shape;11459;p57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0" name="Google Shape;11460;p57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1" name="Google Shape;11461;p57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2" name="Google Shape;11462;p57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3" name="Google Shape;11463;p57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4" name="Google Shape;11464;p57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5" name="Google Shape;11465;p57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6" name="Google Shape;11466;p57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7" name="Google Shape;11467;p57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8" name="Google Shape;11468;p57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69" name="Google Shape;11469;p57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0" name="Google Shape;11470;p57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1" name="Google Shape;11471;p57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2" name="Google Shape;11472;p57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3" name="Google Shape;11473;p57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4" name="Google Shape;11474;p57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5" name="Google Shape;11475;p57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6" name="Google Shape;11476;p57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7" name="Google Shape;11477;p57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8" name="Google Shape;11478;p57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79" name="Google Shape;11479;p57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0" name="Google Shape;11480;p57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1" name="Google Shape;11481;p57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2" name="Google Shape;11482;p57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3" name="Google Shape;11483;p57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4" name="Google Shape;11484;p57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5" name="Google Shape;11485;p57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6" name="Google Shape;11486;p57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7" name="Google Shape;11487;p57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8" name="Google Shape;11488;p57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89" name="Google Shape;11489;p57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0" name="Google Shape;11490;p57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1" name="Google Shape;11491;p57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2" name="Google Shape;11492;p57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3" name="Google Shape;11493;p57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4" name="Google Shape;11494;p57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5" name="Google Shape;11495;p57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6" name="Google Shape;11496;p57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7" name="Google Shape;11497;p57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8" name="Google Shape;11498;p57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499" name="Google Shape;11499;p57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0" name="Google Shape;11500;p57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1" name="Google Shape;11501;p57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2" name="Google Shape;11502;p57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3" name="Google Shape;11503;p57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4" name="Google Shape;11504;p57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5" name="Google Shape;11505;p57"/>
                <p:cNvSpPr/>
                <p:nvPr/>
              </p:nvSpPr>
              <p:spPr>
                <a:xfrm>
                  <a:off x="38464" y="4951318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6" name="Google Shape;11506;p57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7" name="Google Shape;11507;p57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8" name="Google Shape;11508;p57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09" name="Google Shape;11509;p57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0" name="Google Shape;11510;p57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1" name="Google Shape;11511;p57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2" name="Google Shape;11512;p57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3" name="Google Shape;11513;p57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11514" name="Google Shape;11514;p57"/>
            <p:cNvGrpSpPr/>
            <p:nvPr/>
          </p:nvGrpSpPr>
          <p:grpSpPr>
            <a:xfrm rot="-5400000">
              <a:off x="1246781" y="2068087"/>
              <a:ext cx="874848" cy="5680957"/>
              <a:chOff x="-161605" y="-183967"/>
              <a:chExt cx="874848" cy="5680957"/>
            </a:xfrm>
          </p:grpSpPr>
          <p:sp>
            <p:nvSpPr>
              <p:cNvPr id="11515" name="Google Shape;11515;p57"/>
              <p:cNvSpPr/>
              <p:nvPr/>
            </p:nvSpPr>
            <p:spPr>
              <a:xfrm>
                <a:off x="-159972" y="273670"/>
                <a:ext cx="415706" cy="415765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1516" name="Google Shape;11516;p57"/>
              <p:cNvGrpSpPr/>
              <p:nvPr/>
            </p:nvGrpSpPr>
            <p:grpSpPr>
              <a:xfrm>
                <a:off x="-161605" y="-183967"/>
                <a:ext cx="874848" cy="5680957"/>
                <a:chOff x="-161597" y="-33720"/>
                <a:chExt cx="828926" cy="5382753"/>
              </a:xfrm>
            </p:grpSpPr>
            <p:sp>
              <p:nvSpPr>
                <p:cNvPr id="11517" name="Google Shape;11517;p57"/>
                <p:cNvSpPr/>
                <p:nvPr/>
              </p:nvSpPr>
              <p:spPr>
                <a:xfrm>
                  <a:off x="-161597" y="2775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8" name="Google Shape;11518;p57"/>
                <p:cNvSpPr/>
                <p:nvPr/>
              </p:nvSpPr>
              <p:spPr>
                <a:xfrm>
                  <a:off x="235239" y="4752206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19" name="Google Shape;11519;p57"/>
                <p:cNvSpPr/>
                <p:nvPr/>
              </p:nvSpPr>
              <p:spPr>
                <a:xfrm>
                  <a:off x="592302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0" name="Google Shape;11520;p57"/>
                <p:cNvSpPr/>
                <p:nvPr/>
              </p:nvSpPr>
              <p:spPr>
                <a:xfrm>
                  <a:off x="592415" y="491006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1" name="Google Shape;11521;p57"/>
                <p:cNvSpPr/>
                <p:nvPr/>
              </p:nvSpPr>
              <p:spPr>
                <a:xfrm>
                  <a:off x="39542" y="1389340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0" y="3499"/>
                      </a:lnTo>
                      <a:lnTo>
                        <a:pt x="3497" y="6995"/>
                      </a:lnTo>
                      <a:lnTo>
                        <a:pt x="6993" y="3499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2" name="Google Shape;11522;p57"/>
                <p:cNvSpPr/>
                <p:nvPr/>
              </p:nvSpPr>
              <p:spPr>
                <a:xfrm>
                  <a:off x="37627" y="1387482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2" y="3532"/>
                      </a:lnTo>
                      <a:lnTo>
                        <a:pt x="3530" y="6993"/>
                      </a:lnTo>
                      <a:lnTo>
                        <a:pt x="68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3" name="Google Shape;11523;p57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7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7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7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4" name="Google Shape;11524;p57"/>
                <p:cNvSpPr/>
                <p:nvPr/>
              </p:nvSpPr>
              <p:spPr>
                <a:xfrm>
                  <a:off x="2258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799"/>
                      </a:cubicBezTo>
                      <a:cubicBezTo>
                        <a:pt x="965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5" name="Google Shape;11525;p57"/>
                <p:cNvSpPr/>
                <p:nvPr/>
              </p:nvSpPr>
              <p:spPr>
                <a:xfrm>
                  <a:off x="397055" y="154906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5" y="447"/>
                        <a:pt x="359" y="634"/>
                        <a:pt x="524" y="799"/>
                      </a:cubicBezTo>
                      <a:cubicBezTo>
                        <a:pt x="690" y="964"/>
                        <a:pt x="878" y="1108"/>
                        <a:pt x="1038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6" name="Google Shape;11526;p57"/>
                <p:cNvSpPr/>
                <p:nvPr/>
              </p:nvSpPr>
              <p:spPr>
                <a:xfrm>
                  <a:off x="397112" y="154906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3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09" y="447"/>
                        <a:pt x="1197" y="285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7" name="Google Shape;11527;p57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7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8" name="Google Shape;11528;p57"/>
                <p:cNvSpPr/>
                <p:nvPr/>
              </p:nvSpPr>
              <p:spPr>
                <a:xfrm>
                  <a:off x="199206" y="174595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6"/>
                        <a:pt x="690" y="360"/>
                        <a:pt x="524" y="524"/>
                      </a:cubicBezTo>
                      <a:cubicBezTo>
                        <a:pt x="359" y="690"/>
                        <a:pt x="215" y="877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29" name="Google Shape;11529;p57"/>
                <p:cNvSpPr/>
                <p:nvPr/>
              </p:nvSpPr>
              <p:spPr>
                <a:xfrm>
                  <a:off x="39035" y="994936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0" name="Google Shape;11530;p57"/>
                <p:cNvSpPr/>
                <p:nvPr/>
              </p:nvSpPr>
              <p:spPr>
                <a:xfrm>
                  <a:off x="37063" y="993022"/>
                  <a:ext cx="397883" cy="397827"/>
                </a:xfrm>
                <a:custGeom>
                  <a:rect b="b" l="l" r="r" t="t"/>
                  <a:pathLst>
                    <a:path extrusionOk="0" h="7064" w="7065">
                      <a:moveTo>
                        <a:pt x="3533" y="70"/>
                      </a:moveTo>
                      <a:lnTo>
                        <a:pt x="6994" y="3532"/>
                      </a:lnTo>
                      <a:lnTo>
                        <a:pt x="3533" y="6994"/>
                      </a:lnTo>
                      <a:lnTo>
                        <a:pt x="71" y="3532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33" y="7064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1" name="Google Shape;11531;p57"/>
                <p:cNvSpPr/>
                <p:nvPr/>
              </p:nvSpPr>
              <p:spPr>
                <a:xfrm>
                  <a:off x="1751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8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2" name="Google Shape;11532;p57"/>
                <p:cNvSpPr/>
                <p:nvPr/>
              </p:nvSpPr>
              <p:spPr>
                <a:xfrm>
                  <a:off x="1808" y="115460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3" name="Google Shape;11533;p57"/>
                <p:cNvSpPr/>
                <p:nvPr/>
              </p:nvSpPr>
              <p:spPr>
                <a:xfrm>
                  <a:off x="396661" y="115460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7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4" name="Google Shape;11534;p57"/>
                <p:cNvSpPr/>
                <p:nvPr/>
              </p:nvSpPr>
              <p:spPr>
                <a:xfrm>
                  <a:off x="396605" y="115460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5" name="Google Shape;11535;p57"/>
                <p:cNvSpPr/>
                <p:nvPr/>
              </p:nvSpPr>
              <p:spPr>
                <a:xfrm>
                  <a:off x="198699" y="135155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6" name="Google Shape;11536;p57"/>
                <p:cNvSpPr/>
                <p:nvPr/>
              </p:nvSpPr>
              <p:spPr>
                <a:xfrm>
                  <a:off x="198756" y="135155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7" name="Google Shape;11537;p57"/>
                <p:cNvSpPr/>
                <p:nvPr/>
              </p:nvSpPr>
              <p:spPr>
                <a:xfrm>
                  <a:off x="38753" y="59704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8" name="Google Shape;11538;p57"/>
                <p:cNvSpPr/>
                <p:nvPr/>
              </p:nvSpPr>
              <p:spPr>
                <a:xfrm>
                  <a:off x="36838" y="59512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39" name="Google Shape;11539;p57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7" y="1038"/>
                      </a:cubicBezTo>
                      <a:cubicBezTo>
                        <a:pt x="1109" y="877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0" name="Google Shape;11540;p57"/>
                <p:cNvSpPr/>
                <p:nvPr/>
              </p:nvSpPr>
              <p:spPr>
                <a:xfrm>
                  <a:off x="1526" y="756762"/>
                  <a:ext cx="74621" cy="74621"/>
                </a:xfrm>
                <a:custGeom>
                  <a:rect b="b" l="l" r="r" t="t"/>
                  <a:pathLst>
                    <a:path extrusionOk="0" h="1325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1" name="Google Shape;11541;p57"/>
                <p:cNvSpPr/>
                <p:nvPr/>
              </p:nvSpPr>
              <p:spPr>
                <a:xfrm>
                  <a:off x="396379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5" y="1038"/>
                      </a:cubicBezTo>
                      <a:cubicBezTo>
                        <a:pt x="1108" y="877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2" name="Google Shape;11542;p57"/>
                <p:cNvSpPr/>
                <p:nvPr/>
              </p:nvSpPr>
              <p:spPr>
                <a:xfrm>
                  <a:off x="396436" y="756762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7"/>
                      </a:cubicBezTo>
                      <a:cubicBezTo>
                        <a:pt x="448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3" name="Google Shape;11543;p57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8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7" y="1195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5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4" name="Google Shape;11544;p57"/>
                <p:cNvSpPr/>
                <p:nvPr/>
              </p:nvSpPr>
              <p:spPr>
                <a:xfrm>
                  <a:off x="198474" y="95371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lnTo>
                        <a:pt x="1324" y="0"/>
                      </a:ln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7" y="1109"/>
                        <a:pt x="635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5" name="Google Shape;11545;p57"/>
                <p:cNvSpPr/>
                <p:nvPr/>
              </p:nvSpPr>
              <p:spPr>
                <a:xfrm>
                  <a:off x="38359" y="202580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6" name="Google Shape;11546;p57"/>
                <p:cNvSpPr/>
                <p:nvPr/>
              </p:nvSpPr>
              <p:spPr>
                <a:xfrm>
                  <a:off x="36331" y="200666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0"/>
                      </a:moveTo>
                      <a:lnTo>
                        <a:pt x="6995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70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7" name="Google Shape;11547;p57"/>
                <p:cNvSpPr/>
                <p:nvPr/>
              </p:nvSpPr>
              <p:spPr>
                <a:xfrm>
                  <a:off x="1076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8" y="965"/>
                        <a:pt x="876" y="1108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8" name="Google Shape;11548;p57"/>
                <p:cNvSpPr/>
                <p:nvPr/>
              </p:nvSpPr>
              <p:spPr>
                <a:xfrm>
                  <a:off x="1132" y="36230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5"/>
                        <a:pt x="689" y="359"/>
                        <a:pt x="523" y="524"/>
                      </a:cubicBezTo>
                      <a:cubicBezTo>
                        <a:pt x="359" y="689"/>
                        <a:pt x="214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49" name="Google Shape;11549;p57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5"/>
                      </a:cubicBezTo>
                      <a:cubicBezTo>
                        <a:pt x="216" y="446"/>
                        <a:pt x="360" y="634"/>
                        <a:pt x="524" y="799"/>
                      </a:cubicBezTo>
                      <a:cubicBezTo>
                        <a:pt x="690" y="965"/>
                        <a:pt x="878" y="1108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0" name="Google Shape;11550;p57"/>
                <p:cNvSpPr/>
                <p:nvPr/>
              </p:nvSpPr>
              <p:spPr>
                <a:xfrm>
                  <a:off x="395872" y="36230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8"/>
                        <a:pt x="634" y="966"/>
                        <a:pt x="801" y="799"/>
                      </a:cubicBezTo>
                      <a:cubicBezTo>
                        <a:pt x="965" y="634"/>
                        <a:pt x="1110" y="446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1" name="Google Shape;11551;p57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60" y="634"/>
                        <a:pt x="523" y="800"/>
                      </a:cubicBezTo>
                      <a:cubicBezTo>
                        <a:pt x="690" y="965"/>
                        <a:pt x="877" y="1108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2" name="Google Shape;11552;p57"/>
                <p:cNvSpPr/>
                <p:nvPr/>
              </p:nvSpPr>
              <p:spPr>
                <a:xfrm>
                  <a:off x="198023" y="55919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60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3" name="Google Shape;11553;p57"/>
                <p:cNvSpPr/>
                <p:nvPr/>
              </p:nvSpPr>
              <p:spPr>
                <a:xfrm>
                  <a:off x="38471" y="2973996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3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4" name="Google Shape;11554;p57"/>
                <p:cNvSpPr/>
                <p:nvPr/>
              </p:nvSpPr>
              <p:spPr>
                <a:xfrm>
                  <a:off x="36557" y="2972138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31" y="70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1" y="70"/>
                      </a:lnTo>
                      <a:close/>
                      <a:moveTo>
                        <a:pt x="3531" y="0"/>
                      </a:moveTo>
                      <a:lnTo>
                        <a:pt x="18" y="3515"/>
                      </a:lnTo>
                      <a:lnTo>
                        <a:pt x="1" y="3532"/>
                      </a:lnTo>
                      <a:lnTo>
                        <a:pt x="3515" y="7046"/>
                      </a:lnTo>
                      <a:lnTo>
                        <a:pt x="3531" y="7063"/>
                      </a:lnTo>
                      <a:lnTo>
                        <a:pt x="7045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5" name="Google Shape;11555;p57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6" name="Google Shape;11556;p57"/>
                <p:cNvSpPr/>
                <p:nvPr/>
              </p:nvSpPr>
              <p:spPr>
                <a:xfrm>
                  <a:off x="1188" y="313371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7" name="Google Shape;11557;p57"/>
                <p:cNvSpPr/>
                <p:nvPr/>
              </p:nvSpPr>
              <p:spPr>
                <a:xfrm>
                  <a:off x="395929" y="313371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29"/>
                        <a:pt x="129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8" name="Google Shape;11558;p57"/>
                <p:cNvSpPr/>
                <p:nvPr/>
              </p:nvSpPr>
              <p:spPr>
                <a:xfrm>
                  <a:off x="396041" y="313371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7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59" name="Google Shape;11559;p57"/>
                <p:cNvSpPr/>
                <p:nvPr/>
              </p:nvSpPr>
              <p:spPr>
                <a:xfrm>
                  <a:off x="198080" y="333066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8" y="1109"/>
                        <a:pt x="1039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5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0" name="Google Shape;11560;p57"/>
                <p:cNvSpPr/>
                <p:nvPr/>
              </p:nvSpPr>
              <p:spPr>
                <a:xfrm>
                  <a:off x="198136" y="333066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6" y="634"/>
                        <a:pt x="1110" y="447"/>
                        <a:pt x="1197" y="286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1" name="Google Shape;11561;p57"/>
                <p:cNvSpPr/>
                <p:nvPr/>
              </p:nvSpPr>
              <p:spPr>
                <a:xfrm>
                  <a:off x="37965" y="25795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0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2" name="Google Shape;11562;p57"/>
                <p:cNvSpPr/>
                <p:nvPr/>
              </p:nvSpPr>
              <p:spPr>
                <a:xfrm>
                  <a:off x="35993" y="2577677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6" y="7045"/>
                      </a:lnTo>
                      <a:lnTo>
                        <a:pt x="3532" y="7062"/>
                      </a:lnTo>
                      <a:lnTo>
                        <a:pt x="7047" y="3548"/>
                      </a:lnTo>
                      <a:lnTo>
                        <a:pt x="7064" y="3531"/>
                      </a:lnTo>
                      <a:lnTo>
                        <a:pt x="3548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3" name="Google Shape;11563;p57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8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4"/>
                      </a:cubicBezTo>
                      <a:cubicBezTo>
                        <a:pt x="634" y="359"/>
                        <a:pt x="445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4" name="Google Shape;11564;p57"/>
                <p:cNvSpPr/>
                <p:nvPr/>
              </p:nvSpPr>
              <p:spPr>
                <a:xfrm>
                  <a:off x="794" y="273931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6" y="215"/>
                        <a:pt x="688" y="359"/>
                        <a:pt x="523" y="524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5" name="Google Shape;11565;p57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6" name="Google Shape;11566;p57"/>
                <p:cNvSpPr/>
                <p:nvPr/>
              </p:nvSpPr>
              <p:spPr>
                <a:xfrm>
                  <a:off x="395535" y="273931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7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7" name="Google Shape;11567;p57"/>
                <p:cNvSpPr/>
                <p:nvPr/>
              </p:nvSpPr>
              <p:spPr>
                <a:xfrm>
                  <a:off x="197686" y="293620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9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8" name="Google Shape;11568;p57"/>
                <p:cNvSpPr/>
                <p:nvPr/>
              </p:nvSpPr>
              <p:spPr>
                <a:xfrm>
                  <a:off x="197629" y="293620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7"/>
                        <a:pt x="1038" y="128"/>
                      </a:cubicBezTo>
                      <a:cubicBezTo>
                        <a:pt x="878" y="216"/>
                        <a:pt x="691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69" name="Google Shape;11569;p57"/>
                <p:cNvSpPr/>
                <p:nvPr/>
              </p:nvSpPr>
              <p:spPr>
                <a:xfrm>
                  <a:off x="37796" y="218169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0" name="Google Shape;11570;p57"/>
                <p:cNvSpPr/>
                <p:nvPr/>
              </p:nvSpPr>
              <p:spPr>
                <a:xfrm>
                  <a:off x="35881" y="2179838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0" y="70"/>
                      </a:moveTo>
                      <a:lnTo>
                        <a:pt x="6993" y="3531"/>
                      </a:lnTo>
                      <a:lnTo>
                        <a:pt x="3530" y="6993"/>
                      </a:lnTo>
                      <a:lnTo>
                        <a:pt x="68" y="3531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0" y="7063"/>
                      </a:lnTo>
                      <a:lnTo>
                        <a:pt x="7045" y="3548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1" name="Google Shape;11571;p57"/>
                <p:cNvSpPr/>
                <p:nvPr/>
              </p:nvSpPr>
              <p:spPr>
                <a:xfrm>
                  <a:off x="512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6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8" y="966"/>
                        <a:pt x="876" y="1110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2" name="Google Shape;11572;p57"/>
                <p:cNvSpPr/>
                <p:nvPr/>
              </p:nvSpPr>
              <p:spPr>
                <a:xfrm>
                  <a:off x="569" y="234136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10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3" name="Google Shape;11573;p57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4" name="Google Shape;11574;p57"/>
                <p:cNvSpPr/>
                <p:nvPr/>
              </p:nvSpPr>
              <p:spPr>
                <a:xfrm>
                  <a:off x="395309" y="234136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5" name="Google Shape;11575;p57"/>
                <p:cNvSpPr/>
                <p:nvPr/>
              </p:nvSpPr>
              <p:spPr>
                <a:xfrm>
                  <a:off x="197404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7" y="286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5"/>
                        <a:pt x="877" y="1109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6" name="Google Shape;11576;p57"/>
                <p:cNvSpPr/>
                <p:nvPr/>
              </p:nvSpPr>
              <p:spPr>
                <a:xfrm>
                  <a:off x="197460" y="2538310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7" name="Google Shape;11577;p57"/>
                <p:cNvSpPr/>
                <p:nvPr/>
              </p:nvSpPr>
              <p:spPr>
                <a:xfrm>
                  <a:off x="37289" y="1787236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8" name="Google Shape;11578;p57"/>
                <p:cNvSpPr/>
                <p:nvPr/>
              </p:nvSpPr>
              <p:spPr>
                <a:xfrm>
                  <a:off x="35318" y="1785378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2" y="68"/>
                      </a:moveTo>
                      <a:lnTo>
                        <a:pt x="6993" y="3531"/>
                      </a:lnTo>
                      <a:lnTo>
                        <a:pt x="3532" y="6992"/>
                      </a:lnTo>
                      <a:lnTo>
                        <a:pt x="69" y="3531"/>
                      </a:lnTo>
                      <a:lnTo>
                        <a:pt x="3532" y="68"/>
                      </a:lnTo>
                      <a:close/>
                      <a:moveTo>
                        <a:pt x="3532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79" name="Google Shape;11579;p57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0" name="Google Shape;11580;p57"/>
                <p:cNvSpPr/>
                <p:nvPr/>
              </p:nvSpPr>
              <p:spPr>
                <a:xfrm>
                  <a:off x="6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1" name="Google Shape;11581;p57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2" name="Google Shape;11582;p57"/>
                <p:cNvSpPr/>
                <p:nvPr/>
              </p:nvSpPr>
              <p:spPr>
                <a:xfrm>
                  <a:off x="394802" y="194695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3" name="Google Shape;11583;p57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6" y="689"/>
                        <a:pt x="799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4" name="Google Shape;11584;p57"/>
                <p:cNvSpPr/>
                <p:nvPr/>
              </p:nvSpPr>
              <p:spPr>
                <a:xfrm>
                  <a:off x="196953" y="214390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5" name="Google Shape;11585;p57"/>
                <p:cNvSpPr/>
                <p:nvPr/>
              </p:nvSpPr>
              <p:spPr>
                <a:xfrm>
                  <a:off x="39710" y="4558652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5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6" name="Google Shape;11586;p57"/>
                <p:cNvSpPr/>
                <p:nvPr/>
              </p:nvSpPr>
              <p:spPr>
                <a:xfrm>
                  <a:off x="37739" y="4556793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7" name="Google Shape;11587;p57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8" name="Google Shape;11588;p57"/>
                <p:cNvSpPr/>
                <p:nvPr/>
              </p:nvSpPr>
              <p:spPr>
                <a:xfrm>
                  <a:off x="2371" y="4718373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89" name="Google Shape;11589;p57"/>
                <p:cNvSpPr/>
                <p:nvPr/>
              </p:nvSpPr>
              <p:spPr>
                <a:xfrm>
                  <a:off x="397224" y="4718373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7" y="287"/>
                      </a:cubicBezTo>
                      <a:cubicBezTo>
                        <a:pt x="215" y="447"/>
                        <a:pt x="358" y="634"/>
                        <a:pt x="523" y="801"/>
                      </a:cubicBezTo>
                      <a:cubicBezTo>
                        <a:pt x="690" y="966"/>
                        <a:pt x="877" y="1110"/>
                        <a:pt x="1037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9"/>
                      </a:cubicBezTo>
                      <a:cubicBezTo>
                        <a:pt x="1108" y="876"/>
                        <a:pt x="965" y="690"/>
                        <a:pt x="800" y="524"/>
                      </a:cubicBezTo>
                      <a:cubicBezTo>
                        <a:pt x="634" y="360"/>
                        <a:pt x="446" y="216"/>
                        <a:pt x="285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0" name="Google Shape;11590;p57"/>
                <p:cNvSpPr/>
                <p:nvPr/>
              </p:nvSpPr>
              <p:spPr>
                <a:xfrm>
                  <a:off x="199319" y="4915322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1" name="Google Shape;11591;p57"/>
                <p:cNvSpPr/>
                <p:nvPr/>
              </p:nvSpPr>
              <p:spPr>
                <a:xfrm>
                  <a:off x="199319" y="491532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2" name="Google Shape;11592;p57"/>
                <p:cNvSpPr/>
                <p:nvPr/>
              </p:nvSpPr>
              <p:spPr>
                <a:xfrm>
                  <a:off x="39147" y="4164192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0"/>
                      </a:moveTo>
                      <a:lnTo>
                        <a:pt x="1" y="3497"/>
                      </a:lnTo>
                      <a:lnTo>
                        <a:pt x="3499" y="6993"/>
                      </a:lnTo>
                      <a:lnTo>
                        <a:pt x="6995" y="3497"/>
                      </a:lnTo>
                      <a:lnTo>
                        <a:pt x="3499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3" name="Google Shape;11593;p57"/>
                <p:cNvSpPr/>
                <p:nvPr/>
              </p:nvSpPr>
              <p:spPr>
                <a:xfrm>
                  <a:off x="37289" y="4162389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2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6" y="3515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4" name="Google Shape;11594;p57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7" y="285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7"/>
                      </a:cubicBezTo>
                      <a:cubicBezTo>
                        <a:pt x="1108" y="876"/>
                        <a:pt x="965" y="689"/>
                        <a:pt x="800" y="523"/>
                      </a:cubicBezTo>
                      <a:cubicBezTo>
                        <a:pt x="634" y="359"/>
                        <a:pt x="446" y="214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5" name="Google Shape;11595;p57"/>
                <p:cNvSpPr/>
                <p:nvPr/>
              </p:nvSpPr>
              <p:spPr>
                <a:xfrm>
                  <a:off x="1920" y="4323913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7"/>
                        <a:pt x="1037" y="128"/>
                      </a:cubicBezTo>
                      <a:cubicBezTo>
                        <a:pt x="877" y="214"/>
                        <a:pt x="689" y="359"/>
                        <a:pt x="523" y="523"/>
                      </a:cubicBezTo>
                      <a:cubicBezTo>
                        <a:pt x="359" y="689"/>
                        <a:pt x="215" y="877"/>
                        <a:pt x="127" y="1037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6" name="Google Shape;11596;p57"/>
                <p:cNvSpPr/>
                <p:nvPr/>
              </p:nvSpPr>
              <p:spPr>
                <a:xfrm>
                  <a:off x="396717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7" y="1108"/>
                        <a:pt x="1038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6"/>
                        <a:pt x="966" y="689"/>
                        <a:pt x="799" y="523"/>
                      </a:cubicBezTo>
                      <a:cubicBezTo>
                        <a:pt x="634" y="359"/>
                        <a:pt x="447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7" name="Google Shape;11597;p57"/>
                <p:cNvSpPr/>
                <p:nvPr/>
              </p:nvSpPr>
              <p:spPr>
                <a:xfrm>
                  <a:off x="396774" y="4323913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3" y="37"/>
                        <a:pt x="1038" y="128"/>
                      </a:cubicBezTo>
                      <a:cubicBezTo>
                        <a:pt x="878" y="214"/>
                        <a:pt x="689" y="359"/>
                        <a:pt x="524" y="523"/>
                      </a:cubicBezTo>
                      <a:cubicBezTo>
                        <a:pt x="359" y="689"/>
                        <a:pt x="215" y="877"/>
                        <a:pt x="128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5"/>
                      </a:cubicBezTo>
                      <a:cubicBezTo>
                        <a:pt x="448" y="1108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8" name="Google Shape;11598;p57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30"/>
                        <a:pt x="127" y="285"/>
                      </a:cubicBezTo>
                      <a:cubicBezTo>
                        <a:pt x="214" y="446"/>
                        <a:pt x="358" y="634"/>
                        <a:pt x="523" y="799"/>
                      </a:cubicBezTo>
                      <a:cubicBezTo>
                        <a:pt x="689" y="964"/>
                        <a:pt x="877" y="1108"/>
                        <a:pt x="1037" y="1195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7"/>
                      </a:cubicBezTo>
                      <a:cubicBezTo>
                        <a:pt x="1108" y="875"/>
                        <a:pt x="965" y="689"/>
                        <a:pt x="799" y="522"/>
                      </a:cubicBezTo>
                      <a:cubicBezTo>
                        <a:pt x="634" y="359"/>
                        <a:pt x="446" y="214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599" name="Google Shape;11599;p57"/>
                <p:cNvSpPr/>
                <p:nvPr/>
              </p:nvSpPr>
              <p:spPr>
                <a:xfrm>
                  <a:off x="198868" y="452086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7" y="128"/>
                      </a:cubicBezTo>
                      <a:cubicBezTo>
                        <a:pt x="877" y="214"/>
                        <a:pt x="689" y="359"/>
                        <a:pt x="523" y="522"/>
                      </a:cubicBezTo>
                      <a:cubicBezTo>
                        <a:pt x="358" y="689"/>
                        <a:pt x="214" y="876"/>
                        <a:pt x="127" y="1037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8"/>
                        <a:pt x="634" y="966"/>
                        <a:pt x="799" y="799"/>
                      </a:cubicBezTo>
                      <a:cubicBezTo>
                        <a:pt x="964" y="634"/>
                        <a:pt x="1108" y="446"/>
                        <a:pt x="1195" y="285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0" name="Google Shape;11600;p57"/>
                <p:cNvSpPr/>
                <p:nvPr/>
              </p:nvSpPr>
              <p:spPr>
                <a:xfrm>
                  <a:off x="38922" y="3766296"/>
                  <a:ext cx="393997" cy="393997"/>
                </a:xfrm>
                <a:custGeom>
                  <a:rect b="b" l="l" r="r" t="t"/>
                  <a:pathLst>
                    <a:path extrusionOk="0" h="6996" w="6996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5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1" name="Google Shape;11601;p57"/>
                <p:cNvSpPr/>
                <p:nvPr/>
              </p:nvSpPr>
              <p:spPr>
                <a:xfrm>
                  <a:off x="37007" y="3764494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0" y="69"/>
                      </a:moveTo>
                      <a:lnTo>
                        <a:pt x="6993" y="3532"/>
                      </a:lnTo>
                      <a:lnTo>
                        <a:pt x="3530" y="6993"/>
                      </a:lnTo>
                      <a:lnTo>
                        <a:pt x="69" y="3532"/>
                      </a:lnTo>
                      <a:lnTo>
                        <a:pt x="3530" y="69"/>
                      </a:lnTo>
                      <a:close/>
                      <a:moveTo>
                        <a:pt x="3530" y="0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5"/>
                      </a:lnTo>
                      <a:lnTo>
                        <a:pt x="3530" y="7061"/>
                      </a:lnTo>
                      <a:lnTo>
                        <a:pt x="7046" y="3548"/>
                      </a:lnTo>
                      <a:lnTo>
                        <a:pt x="7062" y="3532"/>
                      </a:lnTo>
                      <a:lnTo>
                        <a:pt x="3547" y="16"/>
                      </a:lnTo>
                      <a:lnTo>
                        <a:pt x="353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2" name="Google Shape;11602;p57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29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3" name="Google Shape;11603;p57"/>
                <p:cNvSpPr/>
                <p:nvPr/>
              </p:nvSpPr>
              <p:spPr>
                <a:xfrm>
                  <a:off x="1695" y="3926074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5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4" name="Google Shape;11604;p57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5" name="Google Shape;11605;p57"/>
                <p:cNvSpPr/>
                <p:nvPr/>
              </p:nvSpPr>
              <p:spPr>
                <a:xfrm>
                  <a:off x="396492" y="3926074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6" name="Google Shape;11606;p57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6"/>
                        <a:pt x="876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9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7" name="Google Shape;11607;p57"/>
                <p:cNvSpPr/>
                <p:nvPr/>
              </p:nvSpPr>
              <p:spPr>
                <a:xfrm>
                  <a:off x="198643" y="4122966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8" y="1109"/>
                        <a:pt x="634" y="967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8" name="Google Shape;11608;p57"/>
                <p:cNvSpPr/>
                <p:nvPr/>
              </p:nvSpPr>
              <p:spPr>
                <a:xfrm>
                  <a:off x="38415" y="3371892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0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5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09" name="Google Shape;11609;p57"/>
                <p:cNvSpPr/>
                <p:nvPr/>
              </p:nvSpPr>
              <p:spPr>
                <a:xfrm>
                  <a:off x="36500" y="3369977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3"/>
                      </a:lnTo>
                      <a:lnTo>
                        <a:pt x="7046" y="3547"/>
                      </a:lnTo>
                      <a:lnTo>
                        <a:pt x="7063" y="3530"/>
                      </a:lnTo>
                      <a:lnTo>
                        <a:pt x="3549" y="17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0" name="Google Shape;11610;p57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8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1" name="Google Shape;11611;p57"/>
                <p:cNvSpPr/>
                <p:nvPr/>
              </p:nvSpPr>
              <p:spPr>
                <a:xfrm>
                  <a:off x="1188" y="353155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8"/>
                        <a:pt x="634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2" name="Google Shape;11612;p57"/>
                <p:cNvSpPr/>
                <p:nvPr/>
              </p:nvSpPr>
              <p:spPr>
                <a:xfrm>
                  <a:off x="395929" y="3531557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9" y="130"/>
                        <a:pt x="129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4"/>
                        <a:pt x="878" y="1108"/>
                        <a:pt x="1039" y="1196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8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6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3" name="Google Shape;11613;p57"/>
                <p:cNvSpPr/>
                <p:nvPr/>
              </p:nvSpPr>
              <p:spPr>
                <a:xfrm>
                  <a:off x="396041" y="353155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8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8"/>
                        <a:pt x="635" y="965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4" name="Google Shape;11614;p57"/>
                <p:cNvSpPr/>
                <p:nvPr/>
              </p:nvSpPr>
              <p:spPr>
                <a:xfrm>
                  <a:off x="198080" y="372850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5"/>
                      </a:cubicBezTo>
                      <a:cubicBezTo>
                        <a:pt x="216" y="447"/>
                        <a:pt x="360" y="634"/>
                        <a:pt x="524" y="799"/>
                      </a:cubicBezTo>
                      <a:cubicBezTo>
                        <a:pt x="690" y="964"/>
                        <a:pt x="878" y="1108"/>
                        <a:pt x="1039" y="1195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10" y="876"/>
                        <a:pt x="967" y="689"/>
                        <a:pt x="801" y="524"/>
                      </a:cubicBezTo>
                      <a:cubicBezTo>
                        <a:pt x="634" y="359"/>
                        <a:pt x="447" y="215"/>
                        <a:pt x="287" y="128"/>
                      </a:cubicBezTo>
                      <a:cubicBezTo>
                        <a:pt x="130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5" name="Google Shape;11615;p57"/>
                <p:cNvSpPr/>
                <p:nvPr/>
              </p:nvSpPr>
              <p:spPr>
                <a:xfrm>
                  <a:off x="198136" y="372850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5" y="0"/>
                      </a:moveTo>
                      <a:lnTo>
                        <a:pt x="1325" y="0"/>
                      </a:lnTo>
                      <a:cubicBezTo>
                        <a:pt x="1324" y="0"/>
                        <a:pt x="1194" y="37"/>
                        <a:pt x="1039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7" y="1195"/>
                      </a:cubicBezTo>
                      <a:cubicBezTo>
                        <a:pt x="448" y="1108"/>
                        <a:pt x="634" y="965"/>
                        <a:pt x="801" y="799"/>
                      </a:cubicBezTo>
                      <a:cubicBezTo>
                        <a:pt x="966" y="634"/>
                        <a:pt x="1110" y="447"/>
                        <a:pt x="1197" y="285"/>
                      </a:cubicBezTo>
                      <a:cubicBezTo>
                        <a:pt x="1289" y="129"/>
                        <a:pt x="1325" y="0"/>
                        <a:pt x="132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6" name="Google Shape;11616;p57"/>
                <p:cNvSpPr/>
                <p:nvPr/>
              </p:nvSpPr>
              <p:spPr>
                <a:xfrm>
                  <a:off x="235081" y="1188731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1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7" name="Google Shape;11617;p57"/>
                <p:cNvSpPr/>
                <p:nvPr/>
              </p:nvSpPr>
              <p:spPr>
                <a:xfrm>
                  <a:off x="233110" y="1186760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3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69"/>
                      </a:lnTo>
                      <a:close/>
                      <a:moveTo>
                        <a:pt x="3532" y="1"/>
                      </a:moveTo>
                      <a:lnTo>
                        <a:pt x="0" y="3532"/>
                      </a:lnTo>
                      <a:lnTo>
                        <a:pt x="3532" y="7063"/>
                      </a:lnTo>
                      <a:lnTo>
                        <a:pt x="7062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8" name="Google Shape;11618;p57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5"/>
                        <a:pt x="524" y="801"/>
                      </a:cubicBezTo>
                      <a:cubicBezTo>
                        <a:pt x="690" y="966"/>
                        <a:pt x="878" y="1110"/>
                        <a:pt x="1038" y="1197"/>
                      </a:cubicBezTo>
                      <a:cubicBezTo>
                        <a:pt x="1195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19" name="Google Shape;11619;p57"/>
                <p:cNvSpPr/>
                <p:nvPr/>
              </p:nvSpPr>
              <p:spPr>
                <a:xfrm>
                  <a:off x="197798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6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7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4" y="635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0" name="Google Shape;11620;p57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6"/>
                        <a:pt x="878" y="1110"/>
                        <a:pt x="1038" y="1197"/>
                      </a:cubicBezTo>
                      <a:cubicBezTo>
                        <a:pt x="1195" y="1287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9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1" name="Google Shape;11621;p57"/>
                <p:cNvSpPr/>
                <p:nvPr/>
              </p:nvSpPr>
              <p:spPr>
                <a:xfrm>
                  <a:off x="592595" y="1348396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9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10"/>
                        <a:pt x="634" y="967"/>
                        <a:pt x="801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2" name="Google Shape;11622;p57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5"/>
                        <a:pt x="524" y="801"/>
                      </a:cubicBezTo>
                      <a:cubicBezTo>
                        <a:pt x="689" y="965"/>
                        <a:pt x="878" y="1109"/>
                        <a:pt x="1038" y="1197"/>
                      </a:cubicBezTo>
                      <a:cubicBezTo>
                        <a:pt x="1194" y="1287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3" name="Google Shape;11623;p57"/>
                <p:cNvSpPr/>
                <p:nvPr/>
              </p:nvSpPr>
              <p:spPr>
                <a:xfrm>
                  <a:off x="394746" y="1545345"/>
                  <a:ext cx="74508" cy="74621"/>
                </a:xfrm>
                <a:custGeom>
                  <a:rect b="b" l="l" r="r" t="t"/>
                  <a:pathLst>
                    <a:path extrusionOk="0" h="1325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8" y="215"/>
                        <a:pt x="689" y="359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4" name="Google Shape;11624;p57"/>
                <p:cNvSpPr/>
                <p:nvPr/>
              </p:nvSpPr>
              <p:spPr>
                <a:xfrm>
                  <a:off x="234575" y="794215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7" y="0"/>
                      </a:moveTo>
                      <a:lnTo>
                        <a:pt x="1" y="3498"/>
                      </a:lnTo>
                      <a:lnTo>
                        <a:pt x="3497" y="6994"/>
                      </a:lnTo>
                      <a:lnTo>
                        <a:pt x="6994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5" name="Google Shape;11625;p57"/>
                <p:cNvSpPr/>
                <p:nvPr/>
              </p:nvSpPr>
              <p:spPr>
                <a:xfrm>
                  <a:off x="232603" y="792356"/>
                  <a:ext cx="397827" cy="397827"/>
                </a:xfrm>
                <a:custGeom>
                  <a:rect b="b" l="l" r="r" t="t"/>
                  <a:pathLst>
                    <a:path extrusionOk="0" h="7064" w="7064">
                      <a:moveTo>
                        <a:pt x="3532" y="69"/>
                      </a:moveTo>
                      <a:lnTo>
                        <a:pt x="6994" y="3532"/>
                      </a:lnTo>
                      <a:lnTo>
                        <a:pt x="3532" y="6993"/>
                      </a:lnTo>
                      <a:lnTo>
                        <a:pt x="71" y="3532"/>
                      </a:lnTo>
                      <a:lnTo>
                        <a:pt x="3532" y="69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3"/>
                      </a:lnTo>
                      <a:lnTo>
                        <a:pt x="7064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6" name="Google Shape;11626;p57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9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90" y="965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7" y="1038"/>
                      </a:cubicBezTo>
                      <a:cubicBezTo>
                        <a:pt x="1109" y="876"/>
                        <a:pt x="966" y="689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7" name="Google Shape;11627;p57"/>
                <p:cNvSpPr/>
                <p:nvPr/>
              </p:nvSpPr>
              <p:spPr>
                <a:xfrm>
                  <a:off x="197291" y="953936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6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8" name="Google Shape;11628;p57"/>
                <p:cNvSpPr/>
                <p:nvPr/>
              </p:nvSpPr>
              <p:spPr>
                <a:xfrm>
                  <a:off x="592145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7" y="129"/>
                        <a:pt x="127" y="286"/>
                      </a:cubicBezTo>
                      <a:cubicBezTo>
                        <a:pt x="214" y="447"/>
                        <a:pt x="358" y="634"/>
                        <a:pt x="523" y="800"/>
                      </a:cubicBezTo>
                      <a:cubicBezTo>
                        <a:pt x="689" y="965"/>
                        <a:pt x="876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6"/>
                        <a:pt x="965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29" name="Google Shape;11629;p57"/>
                <p:cNvSpPr/>
                <p:nvPr/>
              </p:nvSpPr>
              <p:spPr>
                <a:xfrm>
                  <a:off x="592201" y="953936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0" name="Google Shape;11630;p57"/>
                <p:cNvSpPr/>
                <p:nvPr/>
              </p:nvSpPr>
              <p:spPr>
                <a:xfrm>
                  <a:off x="394239" y="115082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5"/>
                        <a:pt x="1196" y="1039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1" name="Google Shape;11631;p57"/>
                <p:cNvSpPr/>
                <p:nvPr/>
              </p:nvSpPr>
              <p:spPr>
                <a:xfrm>
                  <a:off x="394352" y="1150828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7" y="128"/>
                      </a:cubicBezTo>
                      <a:cubicBezTo>
                        <a:pt x="876" y="216"/>
                        <a:pt x="689" y="360"/>
                        <a:pt x="523" y="524"/>
                      </a:cubicBezTo>
                      <a:cubicBezTo>
                        <a:pt x="358" y="690"/>
                        <a:pt x="214" y="877"/>
                        <a:pt x="127" y="1039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799" y="800"/>
                      </a:cubicBezTo>
                      <a:cubicBezTo>
                        <a:pt x="964" y="634"/>
                        <a:pt x="1108" y="447"/>
                        <a:pt x="1195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2" name="Google Shape;11632;p57"/>
                <p:cNvSpPr/>
                <p:nvPr/>
              </p:nvSpPr>
              <p:spPr>
                <a:xfrm>
                  <a:off x="234349" y="396375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3" name="Google Shape;11633;p57"/>
                <p:cNvSpPr/>
                <p:nvPr/>
              </p:nvSpPr>
              <p:spPr>
                <a:xfrm>
                  <a:off x="232378" y="394404"/>
                  <a:ext cx="397827" cy="397883"/>
                </a:xfrm>
                <a:custGeom>
                  <a:rect b="b" l="l" r="r" t="t"/>
                  <a:pathLst>
                    <a:path extrusionOk="0" h="7065" w="7064">
                      <a:moveTo>
                        <a:pt x="3532" y="71"/>
                      </a:moveTo>
                      <a:lnTo>
                        <a:pt x="6993" y="3532"/>
                      </a:lnTo>
                      <a:lnTo>
                        <a:pt x="3531" y="6994"/>
                      </a:lnTo>
                      <a:lnTo>
                        <a:pt x="70" y="3532"/>
                      </a:lnTo>
                      <a:lnTo>
                        <a:pt x="3532" y="71"/>
                      </a:lnTo>
                      <a:close/>
                      <a:moveTo>
                        <a:pt x="3532" y="1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4" y="3532"/>
                      </a:lnTo>
                      <a:lnTo>
                        <a:pt x="3532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4" name="Google Shape;11634;p57"/>
                <p:cNvSpPr/>
                <p:nvPr/>
              </p:nvSpPr>
              <p:spPr>
                <a:xfrm>
                  <a:off x="197122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7"/>
                        <a:pt x="358" y="635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8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5" name="Google Shape;11635;p57"/>
                <p:cNvSpPr/>
                <p:nvPr/>
              </p:nvSpPr>
              <p:spPr>
                <a:xfrm>
                  <a:off x="197066" y="556097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5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6" name="Google Shape;11636;p57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7"/>
                        <a:pt x="359" y="635"/>
                        <a:pt x="524" y="800"/>
                      </a:cubicBezTo>
                      <a:cubicBezTo>
                        <a:pt x="689" y="965"/>
                        <a:pt x="876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5" y="1038"/>
                      </a:cubicBezTo>
                      <a:cubicBezTo>
                        <a:pt x="1108" y="876"/>
                        <a:pt x="966" y="689"/>
                        <a:pt x="799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7" name="Google Shape;11637;p57"/>
                <p:cNvSpPr/>
                <p:nvPr/>
              </p:nvSpPr>
              <p:spPr>
                <a:xfrm>
                  <a:off x="591919" y="556097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6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5" y="1196"/>
                      </a:cubicBezTo>
                      <a:cubicBezTo>
                        <a:pt x="447" y="1109"/>
                        <a:pt x="634" y="966"/>
                        <a:pt x="799" y="800"/>
                      </a:cubicBezTo>
                      <a:cubicBezTo>
                        <a:pt x="964" y="635"/>
                        <a:pt x="1108" y="447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8" name="Google Shape;11638;p57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5"/>
                        <a:pt x="523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5" y="1288"/>
                        <a:pt x="1324" y="1324"/>
                        <a:pt x="1324" y="1324"/>
                      </a:cubicBezTo>
                      <a:cubicBezTo>
                        <a:pt x="1324" y="1324"/>
                        <a:pt x="1288" y="1196"/>
                        <a:pt x="1196" y="1038"/>
                      </a:cubicBezTo>
                      <a:cubicBezTo>
                        <a:pt x="1109" y="877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39" name="Google Shape;11639;p57"/>
                <p:cNvSpPr/>
                <p:nvPr/>
              </p:nvSpPr>
              <p:spPr>
                <a:xfrm>
                  <a:off x="394014" y="752989"/>
                  <a:ext cx="74564" cy="74621"/>
                </a:xfrm>
                <a:custGeom>
                  <a:rect b="b" l="l" r="r" t="t"/>
                  <a:pathLst>
                    <a:path extrusionOk="0" h="1325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90" y="360"/>
                        <a:pt x="523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6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5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0" name="Google Shape;11640;p57"/>
                <p:cNvSpPr/>
                <p:nvPr/>
              </p:nvSpPr>
              <p:spPr>
                <a:xfrm>
                  <a:off x="233842" y="1971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0" y="3497"/>
                      </a:lnTo>
                      <a:lnTo>
                        <a:pt x="3498" y="6995"/>
                      </a:lnTo>
                      <a:lnTo>
                        <a:pt x="6995" y="3497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1" name="Google Shape;11641;p57"/>
                <p:cNvSpPr/>
                <p:nvPr/>
              </p:nvSpPr>
              <p:spPr>
                <a:xfrm>
                  <a:off x="231928" y="0"/>
                  <a:ext cx="397771" cy="397827"/>
                </a:xfrm>
                <a:custGeom>
                  <a:rect b="b" l="l" r="r" t="t"/>
                  <a:pathLst>
                    <a:path extrusionOk="0" h="7064" w="7063">
                      <a:moveTo>
                        <a:pt x="3532" y="70"/>
                      </a:moveTo>
                      <a:lnTo>
                        <a:pt x="6994" y="3532"/>
                      </a:lnTo>
                      <a:lnTo>
                        <a:pt x="3532" y="6994"/>
                      </a:lnTo>
                      <a:lnTo>
                        <a:pt x="69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" y="3532"/>
                      </a:lnTo>
                      <a:lnTo>
                        <a:pt x="3532" y="7064"/>
                      </a:lnTo>
                      <a:lnTo>
                        <a:pt x="7063" y="3532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2" name="Google Shape;11642;p57"/>
                <p:cNvSpPr/>
                <p:nvPr/>
              </p:nvSpPr>
              <p:spPr>
                <a:xfrm>
                  <a:off x="196616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30"/>
                        <a:pt x="128" y="287"/>
                      </a:cubicBezTo>
                      <a:cubicBezTo>
                        <a:pt x="214" y="447"/>
                        <a:pt x="359" y="634"/>
                        <a:pt x="523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3" name="Google Shape;11643;p57"/>
                <p:cNvSpPr/>
                <p:nvPr/>
              </p:nvSpPr>
              <p:spPr>
                <a:xfrm>
                  <a:off x="196672" y="16158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3" y="38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4" name="Google Shape;11644;p57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5" name="Google Shape;11645;p57"/>
                <p:cNvSpPr/>
                <p:nvPr/>
              </p:nvSpPr>
              <p:spPr>
                <a:xfrm>
                  <a:off x="591412" y="16158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6" name="Google Shape;11646;p57"/>
                <p:cNvSpPr/>
                <p:nvPr/>
              </p:nvSpPr>
              <p:spPr>
                <a:xfrm>
                  <a:off x="393507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30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7" name="Google Shape;11647;p57"/>
                <p:cNvSpPr/>
                <p:nvPr/>
              </p:nvSpPr>
              <p:spPr>
                <a:xfrm>
                  <a:off x="393563" y="358529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4" y="966"/>
                        <a:pt x="801" y="800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8" name="Google Shape;11648;p57"/>
                <p:cNvSpPr/>
                <p:nvPr/>
              </p:nvSpPr>
              <p:spPr>
                <a:xfrm>
                  <a:off x="234011" y="2773274"/>
                  <a:ext cx="393885" cy="393997"/>
                </a:xfrm>
                <a:custGeom>
                  <a:rect b="b" l="l" r="r" t="t"/>
                  <a:pathLst>
                    <a:path extrusionOk="0" h="6996" w="6994">
                      <a:moveTo>
                        <a:pt x="3497" y="1"/>
                      </a:moveTo>
                      <a:lnTo>
                        <a:pt x="1" y="3498"/>
                      </a:lnTo>
                      <a:lnTo>
                        <a:pt x="3497" y="6995"/>
                      </a:lnTo>
                      <a:lnTo>
                        <a:pt x="6994" y="3498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49" name="Google Shape;11649;p57"/>
                <p:cNvSpPr/>
                <p:nvPr/>
              </p:nvSpPr>
              <p:spPr>
                <a:xfrm>
                  <a:off x="232153" y="2771472"/>
                  <a:ext cx="397714" cy="397827"/>
                </a:xfrm>
                <a:custGeom>
                  <a:rect b="b" l="l" r="r" t="t"/>
                  <a:pathLst>
                    <a:path extrusionOk="0" h="7064" w="7062">
                      <a:moveTo>
                        <a:pt x="3529" y="70"/>
                      </a:moveTo>
                      <a:lnTo>
                        <a:pt x="6991" y="3531"/>
                      </a:lnTo>
                      <a:lnTo>
                        <a:pt x="3529" y="6993"/>
                      </a:lnTo>
                      <a:lnTo>
                        <a:pt x="67" y="3531"/>
                      </a:lnTo>
                      <a:lnTo>
                        <a:pt x="3529" y="70"/>
                      </a:lnTo>
                      <a:close/>
                      <a:moveTo>
                        <a:pt x="3530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4" y="3548"/>
                      </a:lnTo>
                      <a:lnTo>
                        <a:pt x="7062" y="3531"/>
                      </a:lnTo>
                      <a:lnTo>
                        <a:pt x="3547" y="18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0" name="Google Shape;11650;p57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1" name="Google Shape;11651;p57"/>
                <p:cNvSpPr/>
                <p:nvPr/>
              </p:nvSpPr>
              <p:spPr>
                <a:xfrm>
                  <a:off x="196728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2" name="Google Shape;11652;p57"/>
                <p:cNvSpPr/>
                <p:nvPr/>
              </p:nvSpPr>
              <p:spPr>
                <a:xfrm>
                  <a:off x="591525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6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5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3" name="Google Shape;11653;p57"/>
                <p:cNvSpPr/>
                <p:nvPr/>
              </p:nvSpPr>
              <p:spPr>
                <a:xfrm>
                  <a:off x="591581" y="293305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4" name="Google Shape;11654;p57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5" name="Google Shape;11655;p57"/>
                <p:cNvSpPr/>
                <p:nvPr/>
              </p:nvSpPr>
              <p:spPr>
                <a:xfrm>
                  <a:off x="393620" y="3129944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6" name="Google Shape;11656;p57"/>
                <p:cNvSpPr/>
                <p:nvPr/>
              </p:nvSpPr>
              <p:spPr>
                <a:xfrm>
                  <a:off x="233561" y="2378927"/>
                  <a:ext cx="393885" cy="393885"/>
                </a:xfrm>
                <a:custGeom>
                  <a:rect b="b" l="l" r="r" t="t"/>
                  <a:pathLst>
                    <a:path extrusionOk="0" h="6994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7" name="Google Shape;11657;p57"/>
                <p:cNvSpPr/>
                <p:nvPr/>
              </p:nvSpPr>
              <p:spPr>
                <a:xfrm>
                  <a:off x="231590" y="2377012"/>
                  <a:ext cx="397771" cy="397714"/>
                </a:xfrm>
                <a:custGeom>
                  <a:rect b="b" l="l" r="r" t="t"/>
                  <a:pathLst>
                    <a:path extrusionOk="0" h="7062" w="7063">
                      <a:moveTo>
                        <a:pt x="3531" y="68"/>
                      </a:moveTo>
                      <a:lnTo>
                        <a:pt x="6993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8"/>
                      </a:lnTo>
                      <a:close/>
                      <a:moveTo>
                        <a:pt x="3531" y="0"/>
                      </a:moveTo>
                      <a:lnTo>
                        <a:pt x="17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1"/>
                      </a:lnTo>
                      <a:lnTo>
                        <a:pt x="7046" y="3547"/>
                      </a:lnTo>
                      <a:lnTo>
                        <a:pt x="7062" y="3531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8" name="Google Shape;11658;p57"/>
                <p:cNvSpPr/>
                <p:nvPr/>
              </p:nvSpPr>
              <p:spPr>
                <a:xfrm>
                  <a:off x="196278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7" y="287"/>
                      </a:cubicBezTo>
                      <a:cubicBezTo>
                        <a:pt x="214" y="447"/>
                        <a:pt x="358" y="634"/>
                        <a:pt x="522" y="801"/>
                      </a:cubicBezTo>
                      <a:cubicBezTo>
                        <a:pt x="689" y="965"/>
                        <a:pt x="876" y="1109"/>
                        <a:pt x="1037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5" y="690"/>
                        <a:pt x="799" y="524"/>
                      </a:cubicBezTo>
                      <a:cubicBezTo>
                        <a:pt x="634" y="360"/>
                        <a:pt x="445" y="216"/>
                        <a:pt x="285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59" name="Google Shape;11659;p57"/>
                <p:cNvSpPr/>
                <p:nvPr/>
              </p:nvSpPr>
              <p:spPr>
                <a:xfrm>
                  <a:off x="196334" y="2538592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3" y="37"/>
                        <a:pt x="1038" y="128"/>
                      </a:cubicBezTo>
                      <a:cubicBezTo>
                        <a:pt x="876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7"/>
                      </a:cubicBezTo>
                      <a:cubicBezTo>
                        <a:pt x="447" y="1109"/>
                        <a:pt x="634" y="966"/>
                        <a:pt x="799" y="801"/>
                      </a:cubicBezTo>
                      <a:cubicBezTo>
                        <a:pt x="964" y="634"/>
                        <a:pt x="1108" y="447"/>
                        <a:pt x="1195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0" name="Google Shape;11660;p57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1" name="Google Shape;11661;p57"/>
                <p:cNvSpPr/>
                <p:nvPr/>
              </p:nvSpPr>
              <p:spPr>
                <a:xfrm>
                  <a:off x="591075" y="253859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4" y="966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2" name="Google Shape;11662;p57"/>
                <p:cNvSpPr/>
                <p:nvPr/>
              </p:nvSpPr>
              <p:spPr>
                <a:xfrm>
                  <a:off x="393169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7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5" y="689"/>
                        <a:pt x="800" y="524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3" name="Google Shape;11663;p57"/>
                <p:cNvSpPr/>
                <p:nvPr/>
              </p:nvSpPr>
              <p:spPr>
                <a:xfrm>
                  <a:off x="393225" y="2735540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4" name="Google Shape;11664;p57"/>
                <p:cNvSpPr/>
                <p:nvPr/>
              </p:nvSpPr>
              <p:spPr>
                <a:xfrm>
                  <a:off x="233279" y="1981031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7"/>
                      </a:lnTo>
                      <a:lnTo>
                        <a:pt x="3497" y="6994"/>
                      </a:lnTo>
                      <a:lnTo>
                        <a:pt x="6993" y="3497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5" name="Google Shape;11665;p57"/>
                <p:cNvSpPr/>
                <p:nvPr/>
              </p:nvSpPr>
              <p:spPr>
                <a:xfrm>
                  <a:off x="231421" y="1979172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29" y="69"/>
                      </a:moveTo>
                      <a:lnTo>
                        <a:pt x="6991" y="3531"/>
                      </a:lnTo>
                      <a:lnTo>
                        <a:pt x="3529" y="6992"/>
                      </a:lnTo>
                      <a:lnTo>
                        <a:pt x="67" y="3531"/>
                      </a:lnTo>
                      <a:lnTo>
                        <a:pt x="3529" y="69"/>
                      </a:lnTo>
                      <a:close/>
                      <a:moveTo>
                        <a:pt x="3531" y="0"/>
                      </a:moveTo>
                      <a:lnTo>
                        <a:pt x="17" y="3515"/>
                      </a:lnTo>
                      <a:lnTo>
                        <a:pt x="0" y="3532"/>
                      </a:lnTo>
                      <a:lnTo>
                        <a:pt x="3513" y="7045"/>
                      </a:lnTo>
                      <a:lnTo>
                        <a:pt x="3531" y="7062"/>
                      </a:lnTo>
                      <a:lnTo>
                        <a:pt x="7045" y="3547"/>
                      </a:lnTo>
                      <a:lnTo>
                        <a:pt x="7061" y="3531"/>
                      </a:lnTo>
                      <a:lnTo>
                        <a:pt x="3547" y="18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6" name="Google Shape;11666;p57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7" y="1109"/>
                        <a:pt x="1039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7" y="690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7" name="Google Shape;11667;p57"/>
                <p:cNvSpPr/>
                <p:nvPr/>
              </p:nvSpPr>
              <p:spPr>
                <a:xfrm>
                  <a:off x="195996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8" name="Google Shape;11668;p57"/>
                <p:cNvSpPr/>
                <p:nvPr/>
              </p:nvSpPr>
              <p:spPr>
                <a:xfrm>
                  <a:off x="590793" y="2140696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8" y="130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8" y="1109"/>
                        <a:pt x="1038" y="1197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69" name="Google Shape;11669;p57"/>
                <p:cNvSpPr/>
                <p:nvPr/>
              </p:nvSpPr>
              <p:spPr>
                <a:xfrm>
                  <a:off x="590849" y="2140696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4" y="38"/>
                        <a:pt x="1038" y="128"/>
                      </a:cubicBezTo>
                      <a:cubicBezTo>
                        <a:pt x="878" y="215"/>
                        <a:pt x="690" y="359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5" y="634"/>
                        <a:pt x="1109" y="447"/>
                        <a:pt x="1197" y="286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0" name="Google Shape;11670;p57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7" y="130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1" name="Google Shape;11671;p57"/>
                <p:cNvSpPr/>
                <p:nvPr/>
              </p:nvSpPr>
              <p:spPr>
                <a:xfrm>
                  <a:off x="392944" y="2337645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89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2" name="Google Shape;11672;p57"/>
                <p:cNvSpPr/>
                <p:nvPr/>
              </p:nvSpPr>
              <p:spPr>
                <a:xfrm>
                  <a:off x="232772" y="1586571"/>
                  <a:ext cx="393997" cy="393885"/>
                </a:xfrm>
                <a:custGeom>
                  <a:rect b="b" l="l" r="r" t="t"/>
                  <a:pathLst>
                    <a:path extrusionOk="0" h="6994" w="6996">
                      <a:moveTo>
                        <a:pt x="3499" y="1"/>
                      </a:moveTo>
                      <a:lnTo>
                        <a:pt x="1" y="3497"/>
                      </a:lnTo>
                      <a:lnTo>
                        <a:pt x="3499" y="6994"/>
                      </a:lnTo>
                      <a:lnTo>
                        <a:pt x="6995" y="3497"/>
                      </a:lnTo>
                      <a:lnTo>
                        <a:pt x="349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3" name="Google Shape;11673;p57"/>
                <p:cNvSpPr/>
                <p:nvPr/>
              </p:nvSpPr>
              <p:spPr>
                <a:xfrm>
                  <a:off x="230801" y="1584712"/>
                  <a:ext cx="397883" cy="397771"/>
                </a:xfrm>
                <a:custGeom>
                  <a:rect b="b" l="l" r="r" t="t"/>
                  <a:pathLst>
                    <a:path extrusionOk="0" h="7063" w="7065">
                      <a:moveTo>
                        <a:pt x="3533" y="70"/>
                      </a:moveTo>
                      <a:lnTo>
                        <a:pt x="6994" y="3531"/>
                      </a:lnTo>
                      <a:lnTo>
                        <a:pt x="3533" y="6993"/>
                      </a:lnTo>
                      <a:lnTo>
                        <a:pt x="70" y="3531"/>
                      </a:lnTo>
                      <a:lnTo>
                        <a:pt x="3533" y="70"/>
                      </a:lnTo>
                      <a:close/>
                      <a:moveTo>
                        <a:pt x="3533" y="1"/>
                      </a:moveTo>
                      <a:lnTo>
                        <a:pt x="1" y="3532"/>
                      </a:lnTo>
                      <a:lnTo>
                        <a:pt x="3516" y="7045"/>
                      </a:lnTo>
                      <a:lnTo>
                        <a:pt x="3533" y="7063"/>
                      </a:lnTo>
                      <a:lnTo>
                        <a:pt x="7064" y="3532"/>
                      </a:lnTo>
                      <a:lnTo>
                        <a:pt x="3533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4" name="Google Shape;11674;p57"/>
                <p:cNvSpPr/>
                <p:nvPr/>
              </p:nvSpPr>
              <p:spPr>
                <a:xfrm>
                  <a:off x="195489" y="1746292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cubicBezTo>
                        <a:pt x="1" y="0"/>
                        <a:pt x="38" y="129"/>
                        <a:pt x="128" y="286"/>
                      </a:cubicBezTo>
                      <a:cubicBezTo>
                        <a:pt x="216" y="446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5"/>
                        <a:pt x="966" y="689"/>
                        <a:pt x="800" y="523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5" name="Google Shape;11675;p57"/>
                <p:cNvSpPr/>
                <p:nvPr/>
              </p:nvSpPr>
              <p:spPr>
                <a:xfrm>
                  <a:off x="195545" y="1746292"/>
                  <a:ext cx="74621" cy="74508"/>
                </a:xfrm>
                <a:custGeom>
                  <a:rect b="b" l="l" r="r" t="t"/>
                  <a:pathLst>
                    <a:path extrusionOk="0" h="1323" w="1325">
                      <a:moveTo>
                        <a:pt x="1324" y="0"/>
                      </a:moveTo>
                      <a:cubicBezTo>
                        <a:pt x="1324" y="0"/>
                        <a:pt x="1194" y="36"/>
                        <a:pt x="1038" y="128"/>
                      </a:cubicBezTo>
                      <a:cubicBezTo>
                        <a:pt x="878" y="215"/>
                        <a:pt x="690" y="359"/>
                        <a:pt x="524" y="523"/>
                      </a:cubicBezTo>
                      <a:cubicBezTo>
                        <a:pt x="360" y="689"/>
                        <a:pt x="216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6"/>
                      </a:cubicBezTo>
                      <a:cubicBezTo>
                        <a:pt x="448" y="1109"/>
                        <a:pt x="635" y="966"/>
                        <a:pt x="801" y="800"/>
                      </a:cubicBezTo>
                      <a:cubicBezTo>
                        <a:pt x="965" y="634"/>
                        <a:pt x="1109" y="446"/>
                        <a:pt x="1197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6" name="Google Shape;11676;p57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cubicBezTo>
                        <a:pt x="0" y="0"/>
                        <a:pt x="36" y="129"/>
                        <a:pt x="127" y="286"/>
                      </a:cubicBezTo>
                      <a:cubicBezTo>
                        <a:pt x="214" y="446"/>
                        <a:pt x="358" y="634"/>
                        <a:pt x="523" y="800"/>
                      </a:cubicBezTo>
                      <a:cubicBezTo>
                        <a:pt x="689" y="965"/>
                        <a:pt x="877" y="1109"/>
                        <a:pt x="1037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5" y="1038"/>
                      </a:cubicBezTo>
                      <a:cubicBezTo>
                        <a:pt x="1108" y="875"/>
                        <a:pt x="965" y="689"/>
                        <a:pt x="799" y="523"/>
                      </a:cubicBezTo>
                      <a:cubicBezTo>
                        <a:pt x="634" y="359"/>
                        <a:pt x="446" y="215"/>
                        <a:pt x="285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7" name="Google Shape;11677;p57"/>
                <p:cNvSpPr/>
                <p:nvPr/>
              </p:nvSpPr>
              <p:spPr>
                <a:xfrm>
                  <a:off x="590399" y="1746292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89" y="359"/>
                        <a:pt x="523" y="523"/>
                      </a:cubicBezTo>
                      <a:cubicBezTo>
                        <a:pt x="358" y="689"/>
                        <a:pt x="214" y="877"/>
                        <a:pt x="127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799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8" name="Google Shape;11678;p57"/>
                <p:cNvSpPr/>
                <p:nvPr/>
              </p:nvSpPr>
              <p:spPr>
                <a:xfrm>
                  <a:off x="392437" y="1943184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7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79" name="Google Shape;11679;p57"/>
                <p:cNvSpPr/>
                <p:nvPr/>
              </p:nvSpPr>
              <p:spPr>
                <a:xfrm>
                  <a:off x="392493" y="1943184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8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6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0" name="Google Shape;11680;p57"/>
                <p:cNvSpPr/>
                <p:nvPr/>
              </p:nvSpPr>
              <p:spPr>
                <a:xfrm>
                  <a:off x="235250" y="4357986"/>
                  <a:ext cx="393885" cy="393941"/>
                </a:xfrm>
                <a:custGeom>
                  <a:rect b="b" l="l" r="r" t="t"/>
                  <a:pathLst>
                    <a:path extrusionOk="0" h="6995" w="6994">
                      <a:moveTo>
                        <a:pt x="3497" y="0"/>
                      </a:moveTo>
                      <a:lnTo>
                        <a:pt x="0" y="3498"/>
                      </a:lnTo>
                      <a:lnTo>
                        <a:pt x="3497" y="6994"/>
                      </a:lnTo>
                      <a:lnTo>
                        <a:pt x="6993" y="3498"/>
                      </a:lnTo>
                      <a:lnTo>
                        <a:pt x="349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1" name="Google Shape;11681;p57"/>
                <p:cNvSpPr/>
                <p:nvPr/>
              </p:nvSpPr>
              <p:spPr>
                <a:xfrm>
                  <a:off x="233223" y="4356128"/>
                  <a:ext cx="397827" cy="397714"/>
                </a:xfrm>
                <a:custGeom>
                  <a:rect b="b" l="l" r="r" t="t"/>
                  <a:pathLst>
                    <a:path extrusionOk="0" h="7062" w="7064">
                      <a:moveTo>
                        <a:pt x="3532" y="70"/>
                      </a:moveTo>
                      <a:lnTo>
                        <a:pt x="6993" y="3532"/>
                      </a:lnTo>
                      <a:lnTo>
                        <a:pt x="3532" y="6993"/>
                      </a:lnTo>
                      <a:lnTo>
                        <a:pt x="70" y="3532"/>
                      </a:lnTo>
                      <a:lnTo>
                        <a:pt x="3532" y="70"/>
                      </a:lnTo>
                      <a:close/>
                      <a:moveTo>
                        <a:pt x="3532" y="0"/>
                      </a:moveTo>
                      <a:lnTo>
                        <a:pt x="18" y="3515"/>
                      </a:lnTo>
                      <a:lnTo>
                        <a:pt x="0" y="3532"/>
                      </a:lnTo>
                      <a:lnTo>
                        <a:pt x="3515" y="7045"/>
                      </a:lnTo>
                      <a:lnTo>
                        <a:pt x="3532" y="7061"/>
                      </a:lnTo>
                      <a:lnTo>
                        <a:pt x="7046" y="3548"/>
                      </a:lnTo>
                      <a:lnTo>
                        <a:pt x="7063" y="3532"/>
                      </a:lnTo>
                      <a:lnTo>
                        <a:pt x="3548" y="17"/>
                      </a:lnTo>
                      <a:lnTo>
                        <a:pt x="3532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2" name="Google Shape;11682;p57"/>
                <p:cNvSpPr/>
                <p:nvPr/>
              </p:nvSpPr>
              <p:spPr>
                <a:xfrm>
                  <a:off x="197855" y="451770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0"/>
                      </a:moveTo>
                      <a:cubicBezTo>
                        <a:pt x="1" y="1"/>
                        <a:pt x="38" y="129"/>
                        <a:pt x="128" y="286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4"/>
                        <a:pt x="878" y="1109"/>
                        <a:pt x="1038" y="1196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7" y="1038"/>
                      </a:cubicBezTo>
                      <a:cubicBezTo>
                        <a:pt x="1109" y="876"/>
                        <a:pt x="966" y="690"/>
                        <a:pt x="801" y="524"/>
                      </a:cubicBezTo>
                      <a:cubicBezTo>
                        <a:pt x="635" y="359"/>
                        <a:pt x="447" y="215"/>
                        <a:pt x="287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3" name="Google Shape;11683;p57"/>
                <p:cNvSpPr/>
                <p:nvPr/>
              </p:nvSpPr>
              <p:spPr>
                <a:xfrm>
                  <a:off x="197967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3" y="36"/>
                        <a:pt x="1038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9" y="690"/>
                        <a:pt x="215" y="877"/>
                        <a:pt x="127" y="1038"/>
                      </a:cubicBezTo>
                      <a:cubicBezTo>
                        <a:pt x="36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4" name="Google Shape;11684;p57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1"/>
                        <a:pt x="37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4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59"/>
                        <a:pt x="447" y="215"/>
                        <a:pt x="285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5" name="Google Shape;11685;p57"/>
                <p:cNvSpPr/>
                <p:nvPr/>
              </p:nvSpPr>
              <p:spPr>
                <a:xfrm>
                  <a:off x="592764" y="4517708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8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5" y="1196"/>
                      </a:cubicBezTo>
                      <a:cubicBezTo>
                        <a:pt x="448" y="1109"/>
                        <a:pt x="634" y="966"/>
                        <a:pt x="800" y="801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29"/>
                        <a:pt x="1323" y="1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6" name="Google Shape;11686;p57"/>
                <p:cNvSpPr/>
                <p:nvPr/>
              </p:nvSpPr>
              <p:spPr>
                <a:xfrm>
                  <a:off x="394802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7" name="Google Shape;11687;p57"/>
                <p:cNvSpPr/>
                <p:nvPr/>
              </p:nvSpPr>
              <p:spPr>
                <a:xfrm>
                  <a:off x="397228" y="4714656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8" name="Google Shape;11688;p57"/>
                <p:cNvSpPr/>
                <p:nvPr/>
              </p:nvSpPr>
              <p:spPr>
                <a:xfrm>
                  <a:off x="234687" y="3963526"/>
                  <a:ext cx="393941" cy="393885"/>
                </a:xfrm>
                <a:custGeom>
                  <a:rect b="b" l="l" r="r" t="t"/>
                  <a:pathLst>
                    <a:path extrusionOk="0" h="6994" w="6995">
                      <a:moveTo>
                        <a:pt x="3497" y="1"/>
                      </a:moveTo>
                      <a:lnTo>
                        <a:pt x="1" y="3497"/>
                      </a:lnTo>
                      <a:lnTo>
                        <a:pt x="3497" y="6994"/>
                      </a:lnTo>
                      <a:lnTo>
                        <a:pt x="6994" y="3497"/>
                      </a:lnTo>
                      <a:lnTo>
                        <a:pt x="3497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89" name="Google Shape;11689;p57"/>
                <p:cNvSpPr/>
                <p:nvPr/>
              </p:nvSpPr>
              <p:spPr>
                <a:xfrm>
                  <a:off x="232772" y="3961611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0" y="70"/>
                      </a:moveTo>
                      <a:lnTo>
                        <a:pt x="6993" y="3532"/>
                      </a:lnTo>
                      <a:lnTo>
                        <a:pt x="3530" y="6994"/>
                      </a:lnTo>
                      <a:lnTo>
                        <a:pt x="69" y="3532"/>
                      </a:lnTo>
                      <a:lnTo>
                        <a:pt x="3530" y="70"/>
                      </a:lnTo>
                      <a:close/>
                      <a:moveTo>
                        <a:pt x="3530" y="1"/>
                      </a:moveTo>
                      <a:lnTo>
                        <a:pt x="17" y="3515"/>
                      </a:lnTo>
                      <a:lnTo>
                        <a:pt x="1" y="3532"/>
                      </a:lnTo>
                      <a:lnTo>
                        <a:pt x="3514" y="7046"/>
                      </a:lnTo>
                      <a:lnTo>
                        <a:pt x="3530" y="7063"/>
                      </a:lnTo>
                      <a:lnTo>
                        <a:pt x="7046" y="3548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0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0" name="Google Shape;11690;p57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" y="1"/>
                      </a:moveTo>
                      <a:cubicBezTo>
                        <a:pt x="1" y="1"/>
                        <a:pt x="37" y="131"/>
                        <a:pt x="128" y="286"/>
                      </a:cubicBezTo>
                      <a:cubicBezTo>
                        <a:pt x="216" y="447"/>
                        <a:pt x="360" y="634"/>
                        <a:pt x="524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8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5" y="127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1" name="Google Shape;11691;p57"/>
                <p:cNvSpPr/>
                <p:nvPr/>
              </p:nvSpPr>
              <p:spPr>
                <a:xfrm>
                  <a:off x="197460" y="4123191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5" y="38"/>
                        <a:pt x="1038" y="127"/>
                      </a:cubicBezTo>
                      <a:cubicBezTo>
                        <a:pt x="877" y="215"/>
                        <a:pt x="690" y="359"/>
                        <a:pt x="524" y="523"/>
                      </a:cubicBezTo>
                      <a:cubicBezTo>
                        <a:pt x="360" y="690"/>
                        <a:pt x="216" y="877"/>
                        <a:pt x="128" y="1038"/>
                      </a:cubicBezTo>
                      <a:cubicBezTo>
                        <a:pt x="37" y="1195"/>
                        <a:pt x="1" y="1324"/>
                        <a:pt x="1" y="1324"/>
                      </a:cubicBezTo>
                      <a:cubicBezTo>
                        <a:pt x="1" y="1324"/>
                        <a:pt x="129" y="1288"/>
                        <a:pt x="285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4" y="634"/>
                        <a:pt x="1108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2" name="Google Shape;11692;p57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0" y="1"/>
                        <a:pt x="37" y="131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8" y="1109"/>
                        <a:pt x="1038" y="1196"/>
                      </a:cubicBezTo>
                      <a:cubicBezTo>
                        <a:pt x="1194" y="1288"/>
                        <a:pt x="1323" y="1324"/>
                        <a:pt x="1323" y="1324"/>
                      </a:cubicBezTo>
                      <a:cubicBezTo>
                        <a:pt x="1323" y="1324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3"/>
                      </a:cubicBezTo>
                      <a:cubicBezTo>
                        <a:pt x="634" y="359"/>
                        <a:pt x="447" y="215"/>
                        <a:pt x="286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3" name="Google Shape;11693;p57"/>
                <p:cNvSpPr/>
                <p:nvPr/>
              </p:nvSpPr>
              <p:spPr>
                <a:xfrm>
                  <a:off x="592257" y="4123191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8" y="215"/>
                        <a:pt x="689" y="359"/>
                        <a:pt x="524" y="523"/>
                      </a:cubicBezTo>
                      <a:cubicBezTo>
                        <a:pt x="359" y="690"/>
                        <a:pt x="215" y="877"/>
                        <a:pt x="128" y="1038"/>
                      </a:cubicBezTo>
                      <a:cubicBezTo>
                        <a:pt x="36" y="1195"/>
                        <a:pt x="0" y="1324"/>
                        <a:pt x="0" y="1324"/>
                      </a:cubicBezTo>
                      <a:cubicBezTo>
                        <a:pt x="0" y="1324"/>
                        <a:pt x="129" y="1288"/>
                        <a:pt x="286" y="1196"/>
                      </a:cubicBezTo>
                      <a:cubicBezTo>
                        <a:pt x="448" y="1109"/>
                        <a:pt x="634" y="967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30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4" name="Google Shape;11694;p57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0" y="1"/>
                      </a:moveTo>
                      <a:cubicBezTo>
                        <a:pt x="0" y="1"/>
                        <a:pt x="36" y="130"/>
                        <a:pt x="128" y="285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4"/>
                        <a:pt x="876" y="1108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7"/>
                      </a:cubicBezTo>
                      <a:cubicBezTo>
                        <a:pt x="1108" y="876"/>
                        <a:pt x="966" y="690"/>
                        <a:pt x="799" y="523"/>
                      </a:cubicBezTo>
                      <a:cubicBezTo>
                        <a:pt x="634" y="358"/>
                        <a:pt x="447" y="214"/>
                        <a:pt x="285" y="127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5" name="Google Shape;11695;p57"/>
                <p:cNvSpPr/>
                <p:nvPr/>
              </p:nvSpPr>
              <p:spPr>
                <a:xfrm>
                  <a:off x="394408" y="4320140"/>
                  <a:ext cx="74508" cy="74564"/>
                </a:xfrm>
                <a:custGeom>
                  <a:rect b="b" l="l" r="r" t="t"/>
                  <a:pathLst>
                    <a:path extrusionOk="0" h="1324" w="1323">
                      <a:moveTo>
                        <a:pt x="1323" y="1"/>
                      </a:moveTo>
                      <a:lnTo>
                        <a:pt x="1323" y="1"/>
                      </a:lnTo>
                      <a:cubicBezTo>
                        <a:pt x="1323" y="1"/>
                        <a:pt x="1194" y="38"/>
                        <a:pt x="1038" y="127"/>
                      </a:cubicBezTo>
                      <a:cubicBezTo>
                        <a:pt x="876" y="214"/>
                        <a:pt x="689" y="358"/>
                        <a:pt x="524" y="523"/>
                      </a:cubicBezTo>
                      <a:cubicBezTo>
                        <a:pt x="359" y="690"/>
                        <a:pt x="215" y="877"/>
                        <a:pt x="128" y="1037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6"/>
                      </a:cubicBezTo>
                      <a:cubicBezTo>
                        <a:pt x="448" y="1108"/>
                        <a:pt x="634" y="966"/>
                        <a:pt x="799" y="800"/>
                      </a:cubicBezTo>
                      <a:cubicBezTo>
                        <a:pt x="964" y="634"/>
                        <a:pt x="1108" y="447"/>
                        <a:pt x="1195" y="285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6" name="Google Shape;11696;p57"/>
                <p:cNvSpPr/>
                <p:nvPr/>
              </p:nvSpPr>
              <p:spPr>
                <a:xfrm>
                  <a:off x="234462" y="356563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0"/>
                      </a:moveTo>
                      <a:lnTo>
                        <a:pt x="1" y="3498"/>
                      </a:lnTo>
                      <a:lnTo>
                        <a:pt x="3498" y="6995"/>
                      </a:lnTo>
                      <a:lnTo>
                        <a:pt x="6995" y="3498"/>
                      </a:lnTo>
                      <a:lnTo>
                        <a:pt x="3498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7" name="Google Shape;11697;p57"/>
                <p:cNvSpPr/>
                <p:nvPr/>
              </p:nvSpPr>
              <p:spPr>
                <a:xfrm>
                  <a:off x="232491" y="3563828"/>
                  <a:ext cx="397771" cy="397771"/>
                </a:xfrm>
                <a:custGeom>
                  <a:rect b="b" l="l" r="r" t="t"/>
                  <a:pathLst>
                    <a:path extrusionOk="0" h="7063" w="7063">
                      <a:moveTo>
                        <a:pt x="3532" y="69"/>
                      </a:moveTo>
                      <a:lnTo>
                        <a:pt x="6994" y="3531"/>
                      </a:lnTo>
                      <a:lnTo>
                        <a:pt x="3532" y="6993"/>
                      </a:lnTo>
                      <a:lnTo>
                        <a:pt x="70" y="3531"/>
                      </a:lnTo>
                      <a:lnTo>
                        <a:pt x="3532" y="69"/>
                      </a:lnTo>
                      <a:close/>
                      <a:moveTo>
                        <a:pt x="3531" y="1"/>
                      </a:moveTo>
                      <a:lnTo>
                        <a:pt x="17" y="3516"/>
                      </a:lnTo>
                      <a:lnTo>
                        <a:pt x="1" y="3532"/>
                      </a:lnTo>
                      <a:lnTo>
                        <a:pt x="3515" y="7045"/>
                      </a:lnTo>
                      <a:lnTo>
                        <a:pt x="3532" y="7063"/>
                      </a:lnTo>
                      <a:lnTo>
                        <a:pt x="7046" y="3549"/>
                      </a:lnTo>
                      <a:lnTo>
                        <a:pt x="7063" y="3532"/>
                      </a:lnTo>
                      <a:lnTo>
                        <a:pt x="3549" y="18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8" name="Google Shape;11698;p57"/>
                <p:cNvSpPr/>
                <p:nvPr/>
              </p:nvSpPr>
              <p:spPr>
                <a:xfrm>
                  <a:off x="197179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8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90" y="965"/>
                        <a:pt x="877" y="1109"/>
                        <a:pt x="1038" y="1197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5"/>
                        <a:pt x="1195" y="1038"/>
                      </a:cubicBezTo>
                      <a:cubicBezTo>
                        <a:pt x="1108" y="876"/>
                        <a:pt x="966" y="690"/>
                        <a:pt x="800" y="524"/>
                      </a:cubicBezTo>
                      <a:cubicBezTo>
                        <a:pt x="634" y="360"/>
                        <a:pt x="447" y="216"/>
                        <a:pt x="285" y="128"/>
                      </a:cubicBezTo>
                      <a:cubicBezTo>
                        <a:pt x="129" y="37"/>
                        <a:pt x="1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699" name="Google Shape;11699;p57"/>
                <p:cNvSpPr/>
                <p:nvPr/>
              </p:nvSpPr>
              <p:spPr>
                <a:xfrm>
                  <a:off x="197235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3" y="1"/>
                      </a:moveTo>
                      <a:cubicBezTo>
                        <a:pt x="1323" y="1"/>
                        <a:pt x="1194" y="37"/>
                        <a:pt x="1038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6" y="1197"/>
                      </a:cubicBezTo>
                      <a:cubicBezTo>
                        <a:pt x="448" y="1109"/>
                        <a:pt x="634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7" y="129"/>
                        <a:pt x="1323" y="1"/>
                        <a:pt x="1323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0" name="Google Shape;11700;p57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0" y="1"/>
                      </a:moveTo>
                      <a:cubicBezTo>
                        <a:pt x="0" y="1"/>
                        <a:pt x="36" y="129"/>
                        <a:pt x="128" y="287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7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6" y="1038"/>
                      </a:cubicBezTo>
                      <a:cubicBezTo>
                        <a:pt x="1109" y="876"/>
                        <a:pt x="966" y="690"/>
                        <a:pt x="800" y="524"/>
                      </a:cubicBezTo>
                      <a:cubicBezTo>
                        <a:pt x="635" y="360"/>
                        <a:pt x="446" y="216"/>
                        <a:pt x="286" y="128"/>
                      </a:cubicBezTo>
                      <a:cubicBezTo>
                        <a:pt x="129" y="37"/>
                        <a:pt x="0" y="1"/>
                        <a:pt x="0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1" name="Google Shape;11701;p57"/>
                <p:cNvSpPr/>
                <p:nvPr/>
              </p:nvSpPr>
              <p:spPr>
                <a:xfrm>
                  <a:off x="592032" y="3725352"/>
                  <a:ext cx="74564" cy="74564"/>
                </a:xfrm>
                <a:custGeom>
                  <a:rect b="b" l="l" r="r" t="t"/>
                  <a:pathLst>
                    <a:path extrusionOk="0" h="1324" w="1324">
                      <a:moveTo>
                        <a:pt x="1324" y="1"/>
                      </a:moveTo>
                      <a:cubicBezTo>
                        <a:pt x="1324" y="1"/>
                        <a:pt x="1195" y="37"/>
                        <a:pt x="1038" y="128"/>
                      </a:cubicBezTo>
                      <a:cubicBezTo>
                        <a:pt x="877" y="216"/>
                        <a:pt x="689" y="360"/>
                        <a:pt x="524" y="524"/>
                      </a:cubicBezTo>
                      <a:cubicBezTo>
                        <a:pt x="359" y="690"/>
                        <a:pt x="215" y="878"/>
                        <a:pt x="128" y="1038"/>
                      </a:cubicBezTo>
                      <a:cubicBezTo>
                        <a:pt x="36" y="1195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7"/>
                      </a:cubicBezTo>
                      <a:cubicBezTo>
                        <a:pt x="448" y="1109"/>
                        <a:pt x="635" y="967"/>
                        <a:pt x="800" y="801"/>
                      </a:cubicBezTo>
                      <a:cubicBezTo>
                        <a:pt x="965" y="634"/>
                        <a:pt x="1109" y="447"/>
                        <a:pt x="1196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2" name="Google Shape;11702;p57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1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4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3" name="Google Shape;11703;p57"/>
                <p:cNvSpPr/>
                <p:nvPr/>
              </p:nvSpPr>
              <p:spPr>
                <a:xfrm>
                  <a:off x="394183" y="3922300"/>
                  <a:ext cx="74508" cy="74508"/>
                </a:xfrm>
                <a:custGeom>
                  <a:rect b="b" l="l" r="r" t="t"/>
                  <a:pathLst>
                    <a:path extrusionOk="0" h="1323" w="1323">
                      <a:moveTo>
                        <a:pt x="1323" y="0"/>
                      </a:moveTo>
                      <a:cubicBezTo>
                        <a:pt x="1323" y="0"/>
                        <a:pt x="1194" y="37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7" y="1109"/>
                        <a:pt x="634" y="966"/>
                        <a:pt x="800" y="801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4" name="Google Shape;11704;p57"/>
                <p:cNvSpPr/>
                <p:nvPr/>
              </p:nvSpPr>
              <p:spPr>
                <a:xfrm>
                  <a:off x="233955" y="3171170"/>
                  <a:ext cx="393941" cy="393941"/>
                </a:xfrm>
                <a:custGeom>
                  <a:rect b="b" l="l" r="r" t="t"/>
                  <a:pathLst>
                    <a:path extrusionOk="0" h="6995" w="6995">
                      <a:moveTo>
                        <a:pt x="3498" y="1"/>
                      </a:moveTo>
                      <a:lnTo>
                        <a:pt x="1" y="3498"/>
                      </a:lnTo>
                      <a:lnTo>
                        <a:pt x="3498" y="6994"/>
                      </a:lnTo>
                      <a:lnTo>
                        <a:pt x="6995" y="3498"/>
                      </a:lnTo>
                      <a:lnTo>
                        <a:pt x="3498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5" name="Google Shape;11705;p57"/>
                <p:cNvSpPr/>
                <p:nvPr/>
              </p:nvSpPr>
              <p:spPr>
                <a:xfrm>
                  <a:off x="232040" y="3169311"/>
                  <a:ext cx="397714" cy="397771"/>
                </a:xfrm>
                <a:custGeom>
                  <a:rect b="b" l="l" r="r" t="t"/>
                  <a:pathLst>
                    <a:path extrusionOk="0" h="7063" w="7062">
                      <a:moveTo>
                        <a:pt x="3531" y="69"/>
                      </a:moveTo>
                      <a:lnTo>
                        <a:pt x="6993" y="3532"/>
                      </a:lnTo>
                      <a:lnTo>
                        <a:pt x="3531" y="6993"/>
                      </a:lnTo>
                      <a:lnTo>
                        <a:pt x="69" y="3532"/>
                      </a:lnTo>
                      <a:lnTo>
                        <a:pt x="3531" y="69"/>
                      </a:lnTo>
                      <a:close/>
                      <a:moveTo>
                        <a:pt x="3531" y="0"/>
                      </a:moveTo>
                      <a:lnTo>
                        <a:pt x="18" y="3514"/>
                      </a:lnTo>
                      <a:lnTo>
                        <a:pt x="1" y="3532"/>
                      </a:lnTo>
                      <a:lnTo>
                        <a:pt x="3516" y="7046"/>
                      </a:lnTo>
                      <a:lnTo>
                        <a:pt x="3532" y="7062"/>
                      </a:lnTo>
                      <a:lnTo>
                        <a:pt x="7045" y="3547"/>
                      </a:lnTo>
                      <a:lnTo>
                        <a:pt x="7062" y="3530"/>
                      </a:lnTo>
                      <a:lnTo>
                        <a:pt x="3548" y="17"/>
                      </a:lnTo>
                      <a:lnTo>
                        <a:pt x="353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6" name="Google Shape;11706;p57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6" y="129"/>
                        <a:pt x="128" y="286"/>
                      </a:cubicBezTo>
                      <a:cubicBezTo>
                        <a:pt x="215" y="447"/>
                        <a:pt x="359" y="634"/>
                        <a:pt x="524" y="800"/>
                      </a:cubicBezTo>
                      <a:cubicBezTo>
                        <a:pt x="689" y="965"/>
                        <a:pt x="877" y="1109"/>
                        <a:pt x="1038" y="1196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7" name="Google Shape;11707;p57"/>
                <p:cNvSpPr/>
                <p:nvPr/>
              </p:nvSpPr>
              <p:spPr>
                <a:xfrm>
                  <a:off x="196728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4" y="0"/>
                      </a:moveTo>
                      <a:cubicBezTo>
                        <a:pt x="1324" y="0"/>
                        <a:pt x="1195" y="36"/>
                        <a:pt x="1038" y="128"/>
                      </a:cubicBezTo>
                      <a:cubicBezTo>
                        <a:pt x="877" y="215"/>
                        <a:pt x="689" y="359"/>
                        <a:pt x="524" y="524"/>
                      </a:cubicBezTo>
                      <a:cubicBezTo>
                        <a:pt x="359" y="689"/>
                        <a:pt x="215" y="878"/>
                        <a:pt x="128" y="1038"/>
                      </a:cubicBezTo>
                      <a:cubicBezTo>
                        <a:pt x="36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8" y="129"/>
                        <a:pt x="1324" y="0"/>
                        <a:pt x="1324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8" name="Google Shape;11708;p57"/>
                <p:cNvSpPr/>
                <p:nvPr/>
              </p:nvSpPr>
              <p:spPr>
                <a:xfrm>
                  <a:off x="591525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" y="0"/>
                      </a:moveTo>
                      <a:lnTo>
                        <a:pt x="1" y="0"/>
                      </a:lnTo>
                      <a:cubicBezTo>
                        <a:pt x="1" y="0"/>
                        <a:pt x="38" y="129"/>
                        <a:pt x="127" y="286"/>
                      </a:cubicBezTo>
                      <a:cubicBezTo>
                        <a:pt x="215" y="447"/>
                        <a:pt x="359" y="634"/>
                        <a:pt x="523" y="800"/>
                      </a:cubicBezTo>
                      <a:cubicBezTo>
                        <a:pt x="690" y="965"/>
                        <a:pt x="877" y="1109"/>
                        <a:pt x="1038" y="1196"/>
                      </a:cubicBezTo>
                      <a:cubicBezTo>
                        <a:pt x="1195" y="1287"/>
                        <a:pt x="1323" y="1323"/>
                        <a:pt x="1323" y="1323"/>
                      </a:cubicBezTo>
                      <a:cubicBezTo>
                        <a:pt x="1323" y="1323"/>
                        <a:pt x="1287" y="1194"/>
                        <a:pt x="1196" y="1038"/>
                      </a:cubicBezTo>
                      <a:cubicBezTo>
                        <a:pt x="1109" y="876"/>
                        <a:pt x="966" y="689"/>
                        <a:pt x="800" y="524"/>
                      </a:cubicBezTo>
                      <a:cubicBezTo>
                        <a:pt x="634" y="359"/>
                        <a:pt x="446" y="215"/>
                        <a:pt x="286" y="128"/>
                      </a:cubicBezTo>
                      <a:cubicBezTo>
                        <a:pt x="129" y="36"/>
                        <a:pt x="1" y="0"/>
                        <a:pt x="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09" name="Google Shape;11709;p57"/>
                <p:cNvSpPr/>
                <p:nvPr/>
              </p:nvSpPr>
              <p:spPr>
                <a:xfrm>
                  <a:off x="591581" y="3330948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cubicBezTo>
                        <a:pt x="1323" y="0"/>
                        <a:pt x="1194" y="36"/>
                        <a:pt x="1039" y="128"/>
                      </a:cubicBezTo>
                      <a:cubicBezTo>
                        <a:pt x="877" y="215"/>
                        <a:pt x="690" y="359"/>
                        <a:pt x="524" y="524"/>
                      </a:cubicBezTo>
                      <a:cubicBezTo>
                        <a:pt x="360" y="689"/>
                        <a:pt x="216" y="878"/>
                        <a:pt x="128" y="1038"/>
                      </a:cubicBezTo>
                      <a:cubicBezTo>
                        <a:pt x="37" y="1194"/>
                        <a:pt x="1" y="1323"/>
                        <a:pt x="1" y="1323"/>
                      </a:cubicBezTo>
                      <a:cubicBezTo>
                        <a:pt x="1" y="1323"/>
                        <a:pt x="130" y="1287"/>
                        <a:pt x="286" y="1196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5" y="634"/>
                        <a:pt x="1109" y="447"/>
                        <a:pt x="1196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0" name="Google Shape;11710;p57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7" y="1195"/>
                        <a:pt x="1197" y="1039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1" name="Google Shape;11711;p57"/>
                <p:cNvSpPr/>
                <p:nvPr/>
              </p:nvSpPr>
              <p:spPr>
                <a:xfrm>
                  <a:off x="393620" y="352784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lnTo>
                        <a:pt x="1324" y="1"/>
                      </a:ln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5" y="634"/>
                        <a:pt x="1109" y="447"/>
                        <a:pt x="1197" y="287"/>
                      </a:cubicBezTo>
                      <a:cubicBezTo>
                        <a:pt x="1288" y="130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2" name="Google Shape;11712;p57"/>
                <p:cNvSpPr/>
                <p:nvPr/>
              </p:nvSpPr>
              <p:spPr>
                <a:xfrm>
                  <a:off x="38464" y="4951318"/>
                  <a:ext cx="397714" cy="397714"/>
                </a:xfrm>
                <a:custGeom>
                  <a:rect b="b" l="l" r="r" t="t"/>
                  <a:pathLst>
                    <a:path extrusionOk="0" h="7062" w="7062">
                      <a:moveTo>
                        <a:pt x="3531" y="69"/>
                      </a:moveTo>
                      <a:lnTo>
                        <a:pt x="6992" y="3531"/>
                      </a:lnTo>
                      <a:lnTo>
                        <a:pt x="3531" y="6993"/>
                      </a:lnTo>
                      <a:lnTo>
                        <a:pt x="69" y="3531"/>
                      </a:lnTo>
                      <a:lnTo>
                        <a:pt x="3531" y="69"/>
                      </a:lnTo>
                      <a:close/>
                      <a:moveTo>
                        <a:pt x="3531" y="1"/>
                      </a:moveTo>
                      <a:lnTo>
                        <a:pt x="18" y="3516"/>
                      </a:lnTo>
                      <a:lnTo>
                        <a:pt x="0" y="3532"/>
                      </a:lnTo>
                      <a:lnTo>
                        <a:pt x="3514" y="7045"/>
                      </a:lnTo>
                      <a:lnTo>
                        <a:pt x="3531" y="7062"/>
                      </a:lnTo>
                      <a:lnTo>
                        <a:pt x="7045" y="3549"/>
                      </a:lnTo>
                      <a:lnTo>
                        <a:pt x="7061" y="3532"/>
                      </a:lnTo>
                      <a:lnTo>
                        <a:pt x="3547" y="17"/>
                      </a:lnTo>
                      <a:lnTo>
                        <a:pt x="35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3" name="Google Shape;11713;p57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29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6"/>
                        <a:pt x="878" y="1110"/>
                        <a:pt x="1039" y="1197"/>
                      </a:cubicBezTo>
                      <a:cubicBezTo>
                        <a:pt x="1196" y="1287"/>
                        <a:pt x="1325" y="1323"/>
                        <a:pt x="1325" y="1323"/>
                      </a:cubicBezTo>
                      <a:cubicBezTo>
                        <a:pt x="1325" y="1323"/>
                        <a:pt x="1289" y="1195"/>
                        <a:pt x="1197" y="1039"/>
                      </a:cubicBezTo>
                      <a:cubicBezTo>
                        <a:pt x="1110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30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4" name="Google Shape;11714;p57"/>
                <p:cNvSpPr/>
                <p:nvPr/>
              </p:nvSpPr>
              <p:spPr>
                <a:xfrm>
                  <a:off x="3096" y="5112898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5" y="1"/>
                      </a:moveTo>
                      <a:cubicBezTo>
                        <a:pt x="1324" y="1"/>
                        <a:pt x="1196" y="37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7"/>
                        <a:pt x="128" y="1039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10"/>
                        <a:pt x="635" y="967"/>
                        <a:pt x="801" y="801"/>
                      </a:cubicBezTo>
                      <a:cubicBezTo>
                        <a:pt x="966" y="634"/>
                        <a:pt x="1110" y="447"/>
                        <a:pt x="1197" y="287"/>
                      </a:cubicBezTo>
                      <a:cubicBezTo>
                        <a:pt x="1289" y="129"/>
                        <a:pt x="1324" y="1"/>
                        <a:pt x="1325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5" name="Google Shape;11715;p57"/>
                <p:cNvSpPr/>
                <p:nvPr/>
              </p:nvSpPr>
              <p:spPr>
                <a:xfrm>
                  <a:off x="395527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0" y="0"/>
                      </a:moveTo>
                      <a:cubicBezTo>
                        <a:pt x="0" y="0"/>
                        <a:pt x="37" y="129"/>
                        <a:pt x="128" y="286"/>
                      </a:cubicBezTo>
                      <a:cubicBezTo>
                        <a:pt x="215" y="446"/>
                        <a:pt x="359" y="634"/>
                        <a:pt x="524" y="800"/>
                      </a:cubicBezTo>
                      <a:cubicBezTo>
                        <a:pt x="689" y="964"/>
                        <a:pt x="878" y="1109"/>
                        <a:pt x="1038" y="1195"/>
                      </a:cubicBezTo>
                      <a:cubicBezTo>
                        <a:pt x="1195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4"/>
                        <a:pt x="1196" y="1038"/>
                      </a:cubicBezTo>
                      <a:cubicBezTo>
                        <a:pt x="1109" y="875"/>
                        <a:pt x="966" y="689"/>
                        <a:pt x="801" y="524"/>
                      </a:cubicBezTo>
                      <a:cubicBezTo>
                        <a:pt x="635" y="359"/>
                        <a:pt x="447" y="215"/>
                        <a:pt x="286" y="128"/>
                      </a:cubicBezTo>
                      <a:cubicBezTo>
                        <a:pt x="129" y="3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6" name="Google Shape;11716;p57"/>
                <p:cNvSpPr/>
                <p:nvPr/>
              </p:nvSpPr>
              <p:spPr>
                <a:xfrm>
                  <a:off x="395640" y="5109181"/>
                  <a:ext cx="74564" cy="74508"/>
                </a:xfrm>
                <a:custGeom>
                  <a:rect b="b" l="l" r="r" t="t"/>
                  <a:pathLst>
                    <a:path extrusionOk="0" h="1323" w="1324">
                      <a:moveTo>
                        <a:pt x="1323" y="0"/>
                      </a:moveTo>
                      <a:lnTo>
                        <a:pt x="1323" y="0"/>
                      </a:lnTo>
                      <a:cubicBezTo>
                        <a:pt x="1323" y="0"/>
                        <a:pt x="1194" y="36"/>
                        <a:pt x="1037" y="128"/>
                      </a:cubicBezTo>
                      <a:cubicBezTo>
                        <a:pt x="877" y="215"/>
                        <a:pt x="690" y="359"/>
                        <a:pt x="523" y="524"/>
                      </a:cubicBezTo>
                      <a:cubicBezTo>
                        <a:pt x="358" y="689"/>
                        <a:pt x="214" y="876"/>
                        <a:pt x="127" y="1038"/>
                      </a:cubicBezTo>
                      <a:cubicBezTo>
                        <a:pt x="35" y="1194"/>
                        <a:pt x="0" y="1323"/>
                        <a:pt x="0" y="1323"/>
                      </a:cubicBezTo>
                      <a:cubicBezTo>
                        <a:pt x="0" y="1323"/>
                        <a:pt x="129" y="1287"/>
                        <a:pt x="285" y="1195"/>
                      </a:cubicBezTo>
                      <a:cubicBezTo>
                        <a:pt x="448" y="1109"/>
                        <a:pt x="634" y="966"/>
                        <a:pt x="800" y="800"/>
                      </a:cubicBezTo>
                      <a:cubicBezTo>
                        <a:pt x="964" y="634"/>
                        <a:pt x="1108" y="446"/>
                        <a:pt x="1195" y="286"/>
                      </a:cubicBezTo>
                      <a:cubicBezTo>
                        <a:pt x="1287" y="129"/>
                        <a:pt x="1323" y="0"/>
                        <a:pt x="1323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7" name="Google Shape;11717;p57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8" name="Google Shape;11718;p57"/>
                <p:cNvSpPr/>
                <p:nvPr/>
              </p:nvSpPr>
              <p:spPr>
                <a:xfrm>
                  <a:off x="1487" y="-32095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19" name="Google Shape;11719;p57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" y="1"/>
                      </a:moveTo>
                      <a:cubicBezTo>
                        <a:pt x="1" y="1"/>
                        <a:pt x="37" y="130"/>
                        <a:pt x="128" y="287"/>
                      </a:cubicBezTo>
                      <a:cubicBezTo>
                        <a:pt x="216" y="447"/>
                        <a:pt x="360" y="634"/>
                        <a:pt x="524" y="801"/>
                      </a:cubicBezTo>
                      <a:cubicBezTo>
                        <a:pt x="690" y="965"/>
                        <a:pt x="878" y="1109"/>
                        <a:pt x="1039" y="1197"/>
                      </a:cubicBezTo>
                      <a:cubicBezTo>
                        <a:pt x="1196" y="1287"/>
                        <a:pt x="1324" y="1323"/>
                        <a:pt x="1324" y="1323"/>
                      </a:cubicBezTo>
                      <a:cubicBezTo>
                        <a:pt x="1324" y="1323"/>
                        <a:pt x="1288" y="1195"/>
                        <a:pt x="1197" y="1038"/>
                      </a:cubicBezTo>
                      <a:cubicBezTo>
                        <a:pt x="1109" y="876"/>
                        <a:pt x="967" y="690"/>
                        <a:pt x="801" y="524"/>
                      </a:cubicBezTo>
                      <a:cubicBezTo>
                        <a:pt x="635" y="360"/>
                        <a:pt x="447" y="216"/>
                        <a:pt x="287" y="128"/>
                      </a:cubicBezTo>
                      <a:cubicBezTo>
                        <a:pt x="129" y="37"/>
                        <a:pt x="1" y="1"/>
                        <a:pt x="1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1720" name="Google Shape;11720;p57"/>
                <p:cNvSpPr/>
                <p:nvPr/>
              </p:nvSpPr>
              <p:spPr>
                <a:xfrm>
                  <a:off x="394550" y="-33720"/>
                  <a:ext cx="74621" cy="74564"/>
                </a:xfrm>
                <a:custGeom>
                  <a:rect b="b" l="l" r="r" t="t"/>
                  <a:pathLst>
                    <a:path extrusionOk="0" h="1324" w="1325">
                      <a:moveTo>
                        <a:pt x="1324" y="1"/>
                      </a:moveTo>
                      <a:cubicBezTo>
                        <a:pt x="1324" y="1"/>
                        <a:pt x="1196" y="38"/>
                        <a:pt x="1039" y="128"/>
                      </a:cubicBezTo>
                      <a:cubicBezTo>
                        <a:pt x="878" y="216"/>
                        <a:pt x="690" y="360"/>
                        <a:pt x="524" y="524"/>
                      </a:cubicBezTo>
                      <a:cubicBezTo>
                        <a:pt x="360" y="690"/>
                        <a:pt x="216" y="878"/>
                        <a:pt x="128" y="1038"/>
                      </a:cubicBezTo>
                      <a:cubicBezTo>
                        <a:pt x="37" y="1195"/>
                        <a:pt x="1" y="1323"/>
                        <a:pt x="1" y="1323"/>
                      </a:cubicBezTo>
                      <a:cubicBezTo>
                        <a:pt x="1" y="1323"/>
                        <a:pt x="129" y="1287"/>
                        <a:pt x="287" y="1197"/>
                      </a:cubicBezTo>
                      <a:cubicBezTo>
                        <a:pt x="448" y="1109"/>
                        <a:pt x="635" y="966"/>
                        <a:pt x="801" y="801"/>
                      </a:cubicBezTo>
                      <a:cubicBezTo>
                        <a:pt x="966" y="634"/>
                        <a:pt x="1109" y="447"/>
                        <a:pt x="1197" y="287"/>
                      </a:cubicBezTo>
                      <a:cubicBezTo>
                        <a:pt x="1288" y="129"/>
                        <a:pt x="1324" y="1"/>
                        <a:pt x="1324" y="1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cxnSp>
        <p:nvCxnSpPr>
          <p:cNvPr id="11721" name="Google Shape;11721;p57"/>
          <p:cNvCxnSpPr/>
          <p:nvPr/>
        </p:nvCxnSpPr>
        <p:spPr>
          <a:xfrm rot="10800000">
            <a:off x="1500" y="4656104"/>
            <a:ext cx="91410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22" name="Google Shape;11722;p57"/>
          <p:cNvSpPr/>
          <p:nvPr/>
        </p:nvSpPr>
        <p:spPr>
          <a:xfrm flipH="1">
            <a:off x="-820324" y="-136722"/>
            <a:ext cx="1854899" cy="1881639"/>
          </a:xfrm>
          <a:custGeom>
            <a:rect b="b" l="l" r="r" t="t"/>
            <a:pathLst>
              <a:path extrusionOk="0" h="87671" w="87671">
                <a:moveTo>
                  <a:pt x="36" y="0"/>
                </a:moveTo>
                <a:lnTo>
                  <a:pt x="1" y="34"/>
                </a:lnTo>
                <a:lnTo>
                  <a:pt x="87637" y="87670"/>
                </a:lnTo>
                <a:lnTo>
                  <a:pt x="87671" y="87635"/>
                </a:lnTo>
                <a:lnTo>
                  <a:pt x="36" y="0"/>
                </a:lnTo>
                <a:close/>
              </a:path>
            </a:pathLst>
          </a:cu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1723" name="Shape 11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24" name="Google Shape;11724;p58"/>
          <p:cNvCxnSpPr/>
          <p:nvPr/>
        </p:nvCxnSpPr>
        <p:spPr>
          <a:xfrm>
            <a:off x="7312575" y="-853875"/>
            <a:ext cx="2855400" cy="28554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725" name="Google Shape;11725;p58"/>
          <p:cNvGrpSpPr/>
          <p:nvPr/>
        </p:nvGrpSpPr>
        <p:grpSpPr>
          <a:xfrm rot="10800000">
            <a:off x="-253525" y="1760796"/>
            <a:ext cx="909600" cy="5686426"/>
            <a:chOff x="-11689944" y="1017721"/>
            <a:chExt cx="909600" cy="5686426"/>
          </a:xfrm>
        </p:grpSpPr>
        <p:grpSp>
          <p:nvGrpSpPr>
            <p:cNvPr id="11726" name="Google Shape;11726;p58"/>
            <p:cNvGrpSpPr/>
            <p:nvPr/>
          </p:nvGrpSpPr>
          <p:grpSpPr>
            <a:xfrm rot="10800000">
              <a:off x="-11685955" y="1017721"/>
              <a:ext cx="874848" cy="5680957"/>
              <a:chOff x="-161597" y="-33720"/>
              <a:chExt cx="828926" cy="5382753"/>
            </a:xfrm>
          </p:grpSpPr>
          <p:sp>
            <p:nvSpPr>
              <p:cNvPr id="11727" name="Google Shape;11727;p58"/>
              <p:cNvSpPr/>
              <p:nvPr/>
            </p:nvSpPr>
            <p:spPr>
              <a:xfrm>
                <a:off x="-161597" y="2775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8" name="Google Shape;11728;p58"/>
              <p:cNvSpPr/>
              <p:nvPr/>
            </p:nvSpPr>
            <p:spPr>
              <a:xfrm>
                <a:off x="235239" y="4752206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29" name="Google Shape;11729;p58"/>
              <p:cNvSpPr/>
              <p:nvPr/>
            </p:nvSpPr>
            <p:spPr>
              <a:xfrm>
                <a:off x="592302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0" name="Google Shape;11730;p58"/>
              <p:cNvSpPr/>
              <p:nvPr/>
            </p:nvSpPr>
            <p:spPr>
              <a:xfrm>
                <a:off x="592415" y="491006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1" name="Google Shape;11731;p58"/>
              <p:cNvSpPr/>
              <p:nvPr/>
            </p:nvSpPr>
            <p:spPr>
              <a:xfrm>
                <a:off x="39542" y="1389340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0" y="3499"/>
                    </a:lnTo>
                    <a:lnTo>
                      <a:pt x="3497" y="6995"/>
                    </a:lnTo>
                    <a:lnTo>
                      <a:pt x="6993" y="3499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2" name="Google Shape;11732;p58"/>
              <p:cNvSpPr/>
              <p:nvPr/>
            </p:nvSpPr>
            <p:spPr>
              <a:xfrm>
                <a:off x="37627" y="1387482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2" y="3532"/>
                    </a:lnTo>
                    <a:lnTo>
                      <a:pt x="3530" y="6993"/>
                    </a:lnTo>
                    <a:lnTo>
                      <a:pt x="68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3" name="Google Shape;11733;p58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7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7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7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4" name="Google Shape;11734;p58"/>
              <p:cNvSpPr/>
              <p:nvPr/>
            </p:nvSpPr>
            <p:spPr>
              <a:xfrm>
                <a:off x="2258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799"/>
                    </a:cubicBezTo>
                    <a:cubicBezTo>
                      <a:pt x="965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5" name="Google Shape;11735;p58"/>
              <p:cNvSpPr/>
              <p:nvPr/>
            </p:nvSpPr>
            <p:spPr>
              <a:xfrm>
                <a:off x="397055" y="154906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5" y="447"/>
                      <a:pt x="359" y="634"/>
                      <a:pt x="524" y="799"/>
                    </a:cubicBezTo>
                    <a:cubicBezTo>
                      <a:pt x="690" y="964"/>
                      <a:pt x="878" y="1108"/>
                      <a:pt x="1038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6" name="Google Shape;11736;p58"/>
              <p:cNvSpPr/>
              <p:nvPr/>
            </p:nvSpPr>
            <p:spPr>
              <a:xfrm>
                <a:off x="397112" y="154906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3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09" y="447"/>
                      <a:pt x="1197" y="285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7" name="Google Shape;11737;p58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7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8" name="Google Shape;11738;p58"/>
              <p:cNvSpPr/>
              <p:nvPr/>
            </p:nvSpPr>
            <p:spPr>
              <a:xfrm>
                <a:off x="199206" y="174595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6"/>
                      <a:pt x="690" y="360"/>
                      <a:pt x="524" y="524"/>
                    </a:cubicBezTo>
                    <a:cubicBezTo>
                      <a:pt x="359" y="690"/>
                      <a:pt x="215" y="877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39" name="Google Shape;11739;p58"/>
              <p:cNvSpPr/>
              <p:nvPr/>
            </p:nvSpPr>
            <p:spPr>
              <a:xfrm>
                <a:off x="39035" y="994936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0" name="Google Shape;11740;p58"/>
              <p:cNvSpPr/>
              <p:nvPr/>
            </p:nvSpPr>
            <p:spPr>
              <a:xfrm>
                <a:off x="37063" y="993022"/>
                <a:ext cx="397883" cy="397827"/>
              </a:xfrm>
              <a:custGeom>
                <a:rect b="b" l="l" r="r" t="t"/>
                <a:pathLst>
                  <a:path extrusionOk="0" h="7064" w="7065">
                    <a:moveTo>
                      <a:pt x="3533" y="70"/>
                    </a:moveTo>
                    <a:lnTo>
                      <a:pt x="6994" y="3532"/>
                    </a:lnTo>
                    <a:lnTo>
                      <a:pt x="3533" y="6994"/>
                    </a:lnTo>
                    <a:lnTo>
                      <a:pt x="71" y="3532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33" y="7064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1" name="Google Shape;11741;p58"/>
              <p:cNvSpPr/>
              <p:nvPr/>
            </p:nvSpPr>
            <p:spPr>
              <a:xfrm>
                <a:off x="1751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8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2" name="Google Shape;11742;p58"/>
              <p:cNvSpPr/>
              <p:nvPr/>
            </p:nvSpPr>
            <p:spPr>
              <a:xfrm>
                <a:off x="1808" y="115460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3" name="Google Shape;11743;p58"/>
              <p:cNvSpPr/>
              <p:nvPr/>
            </p:nvSpPr>
            <p:spPr>
              <a:xfrm>
                <a:off x="396661" y="115460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7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4" name="Google Shape;11744;p58"/>
              <p:cNvSpPr/>
              <p:nvPr/>
            </p:nvSpPr>
            <p:spPr>
              <a:xfrm>
                <a:off x="396605" y="115460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5" name="Google Shape;11745;p58"/>
              <p:cNvSpPr/>
              <p:nvPr/>
            </p:nvSpPr>
            <p:spPr>
              <a:xfrm>
                <a:off x="198699" y="135155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6" name="Google Shape;11746;p58"/>
              <p:cNvSpPr/>
              <p:nvPr/>
            </p:nvSpPr>
            <p:spPr>
              <a:xfrm>
                <a:off x="198756" y="135155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7" name="Google Shape;11747;p58"/>
              <p:cNvSpPr/>
              <p:nvPr/>
            </p:nvSpPr>
            <p:spPr>
              <a:xfrm>
                <a:off x="38753" y="59704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8" name="Google Shape;11748;p58"/>
              <p:cNvSpPr/>
              <p:nvPr/>
            </p:nvSpPr>
            <p:spPr>
              <a:xfrm>
                <a:off x="36838" y="59512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49" name="Google Shape;11749;p58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7" y="1038"/>
                    </a:cubicBezTo>
                    <a:cubicBezTo>
                      <a:pt x="1109" y="877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0" name="Google Shape;11750;p58"/>
              <p:cNvSpPr/>
              <p:nvPr/>
            </p:nvSpPr>
            <p:spPr>
              <a:xfrm>
                <a:off x="1526" y="756762"/>
                <a:ext cx="74621" cy="74621"/>
              </a:xfrm>
              <a:custGeom>
                <a:rect b="b" l="l" r="r" t="t"/>
                <a:pathLst>
                  <a:path extrusionOk="0" h="1325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1" name="Google Shape;11751;p58"/>
              <p:cNvSpPr/>
              <p:nvPr/>
            </p:nvSpPr>
            <p:spPr>
              <a:xfrm>
                <a:off x="396379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5" y="1038"/>
                    </a:cubicBezTo>
                    <a:cubicBezTo>
                      <a:pt x="1108" y="877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2" name="Google Shape;11752;p58"/>
              <p:cNvSpPr/>
              <p:nvPr/>
            </p:nvSpPr>
            <p:spPr>
              <a:xfrm>
                <a:off x="396436" y="756762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7"/>
                    </a:cubicBezTo>
                    <a:cubicBezTo>
                      <a:pt x="448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3" name="Google Shape;11753;p58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8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7" y="1195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5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4" name="Google Shape;11754;p58"/>
              <p:cNvSpPr/>
              <p:nvPr/>
            </p:nvSpPr>
            <p:spPr>
              <a:xfrm>
                <a:off x="198474" y="95371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lnTo>
                      <a:pt x="1324" y="0"/>
                    </a:ln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7" y="1109"/>
                      <a:pt x="635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5" name="Google Shape;11755;p58"/>
              <p:cNvSpPr/>
              <p:nvPr/>
            </p:nvSpPr>
            <p:spPr>
              <a:xfrm>
                <a:off x="38359" y="202580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6" name="Google Shape;11756;p58"/>
              <p:cNvSpPr/>
              <p:nvPr/>
            </p:nvSpPr>
            <p:spPr>
              <a:xfrm>
                <a:off x="36331" y="200666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0"/>
                    </a:moveTo>
                    <a:lnTo>
                      <a:pt x="6995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70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7" name="Google Shape;11757;p58"/>
              <p:cNvSpPr/>
              <p:nvPr/>
            </p:nvSpPr>
            <p:spPr>
              <a:xfrm>
                <a:off x="1076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8" y="965"/>
                      <a:pt x="876" y="1108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8" name="Google Shape;11758;p58"/>
              <p:cNvSpPr/>
              <p:nvPr/>
            </p:nvSpPr>
            <p:spPr>
              <a:xfrm>
                <a:off x="1132" y="36230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5"/>
                      <a:pt x="689" y="359"/>
                      <a:pt x="523" y="524"/>
                    </a:cubicBezTo>
                    <a:cubicBezTo>
                      <a:pt x="359" y="689"/>
                      <a:pt x="214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59" name="Google Shape;11759;p58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5"/>
                    </a:cubicBezTo>
                    <a:cubicBezTo>
                      <a:pt x="216" y="446"/>
                      <a:pt x="360" y="634"/>
                      <a:pt x="524" y="799"/>
                    </a:cubicBezTo>
                    <a:cubicBezTo>
                      <a:pt x="690" y="965"/>
                      <a:pt x="878" y="1108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0" name="Google Shape;11760;p58"/>
              <p:cNvSpPr/>
              <p:nvPr/>
            </p:nvSpPr>
            <p:spPr>
              <a:xfrm>
                <a:off x="395872" y="36230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8"/>
                      <a:pt x="634" y="966"/>
                      <a:pt x="801" y="799"/>
                    </a:cubicBezTo>
                    <a:cubicBezTo>
                      <a:pt x="965" y="634"/>
                      <a:pt x="1110" y="446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1" name="Google Shape;11761;p58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60" y="634"/>
                      <a:pt x="523" y="800"/>
                    </a:cubicBezTo>
                    <a:cubicBezTo>
                      <a:pt x="690" y="965"/>
                      <a:pt x="877" y="1108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2" name="Google Shape;11762;p58"/>
              <p:cNvSpPr/>
              <p:nvPr/>
            </p:nvSpPr>
            <p:spPr>
              <a:xfrm>
                <a:off x="198023" y="55919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60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3" name="Google Shape;11763;p58"/>
              <p:cNvSpPr/>
              <p:nvPr/>
            </p:nvSpPr>
            <p:spPr>
              <a:xfrm>
                <a:off x="38471" y="2973996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3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4" name="Google Shape;11764;p58"/>
              <p:cNvSpPr/>
              <p:nvPr/>
            </p:nvSpPr>
            <p:spPr>
              <a:xfrm>
                <a:off x="36557" y="2972138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31" y="70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1" y="70"/>
                    </a:lnTo>
                    <a:close/>
                    <a:moveTo>
                      <a:pt x="3531" y="0"/>
                    </a:moveTo>
                    <a:lnTo>
                      <a:pt x="18" y="3515"/>
                    </a:lnTo>
                    <a:lnTo>
                      <a:pt x="1" y="3532"/>
                    </a:lnTo>
                    <a:lnTo>
                      <a:pt x="3515" y="7046"/>
                    </a:lnTo>
                    <a:lnTo>
                      <a:pt x="3531" y="7063"/>
                    </a:lnTo>
                    <a:lnTo>
                      <a:pt x="7045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5" name="Google Shape;11765;p58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6" name="Google Shape;11766;p58"/>
              <p:cNvSpPr/>
              <p:nvPr/>
            </p:nvSpPr>
            <p:spPr>
              <a:xfrm>
                <a:off x="1188" y="313371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7" name="Google Shape;11767;p58"/>
              <p:cNvSpPr/>
              <p:nvPr/>
            </p:nvSpPr>
            <p:spPr>
              <a:xfrm>
                <a:off x="395929" y="313371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29"/>
                      <a:pt x="129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8" name="Google Shape;11768;p58"/>
              <p:cNvSpPr/>
              <p:nvPr/>
            </p:nvSpPr>
            <p:spPr>
              <a:xfrm>
                <a:off x="396041" y="313371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7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69" name="Google Shape;11769;p58"/>
              <p:cNvSpPr/>
              <p:nvPr/>
            </p:nvSpPr>
            <p:spPr>
              <a:xfrm>
                <a:off x="198080" y="333066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8" y="1109"/>
                      <a:pt x="1039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5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0" name="Google Shape;11770;p58"/>
              <p:cNvSpPr/>
              <p:nvPr/>
            </p:nvSpPr>
            <p:spPr>
              <a:xfrm>
                <a:off x="198136" y="333066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6" y="634"/>
                      <a:pt x="1110" y="447"/>
                      <a:pt x="1197" y="286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1" name="Google Shape;11771;p58"/>
              <p:cNvSpPr/>
              <p:nvPr/>
            </p:nvSpPr>
            <p:spPr>
              <a:xfrm>
                <a:off x="37965" y="25795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0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2" name="Google Shape;11772;p58"/>
              <p:cNvSpPr/>
              <p:nvPr/>
            </p:nvSpPr>
            <p:spPr>
              <a:xfrm>
                <a:off x="35993" y="2577677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6" y="7045"/>
                    </a:lnTo>
                    <a:lnTo>
                      <a:pt x="3532" y="7062"/>
                    </a:lnTo>
                    <a:lnTo>
                      <a:pt x="7047" y="3548"/>
                    </a:lnTo>
                    <a:lnTo>
                      <a:pt x="7064" y="3531"/>
                    </a:lnTo>
                    <a:lnTo>
                      <a:pt x="3548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3" name="Google Shape;11773;p58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8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4"/>
                    </a:cubicBezTo>
                    <a:cubicBezTo>
                      <a:pt x="634" y="359"/>
                      <a:pt x="445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4" name="Google Shape;11774;p58"/>
              <p:cNvSpPr/>
              <p:nvPr/>
            </p:nvSpPr>
            <p:spPr>
              <a:xfrm>
                <a:off x="794" y="273931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6" y="215"/>
                      <a:pt x="688" y="359"/>
                      <a:pt x="523" y="524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5" name="Google Shape;11775;p58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6" name="Google Shape;11776;p58"/>
              <p:cNvSpPr/>
              <p:nvPr/>
            </p:nvSpPr>
            <p:spPr>
              <a:xfrm>
                <a:off x="395535" y="273931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7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7" name="Google Shape;11777;p58"/>
              <p:cNvSpPr/>
              <p:nvPr/>
            </p:nvSpPr>
            <p:spPr>
              <a:xfrm>
                <a:off x="197686" y="293620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9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8" name="Google Shape;11778;p58"/>
              <p:cNvSpPr/>
              <p:nvPr/>
            </p:nvSpPr>
            <p:spPr>
              <a:xfrm>
                <a:off x="197629" y="293620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7"/>
                      <a:pt x="1038" y="128"/>
                    </a:cubicBezTo>
                    <a:cubicBezTo>
                      <a:pt x="878" y="216"/>
                      <a:pt x="691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79" name="Google Shape;11779;p58"/>
              <p:cNvSpPr/>
              <p:nvPr/>
            </p:nvSpPr>
            <p:spPr>
              <a:xfrm>
                <a:off x="37796" y="218169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0" name="Google Shape;11780;p58"/>
              <p:cNvSpPr/>
              <p:nvPr/>
            </p:nvSpPr>
            <p:spPr>
              <a:xfrm>
                <a:off x="35881" y="2179838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0" y="70"/>
                    </a:moveTo>
                    <a:lnTo>
                      <a:pt x="6993" y="3531"/>
                    </a:lnTo>
                    <a:lnTo>
                      <a:pt x="3530" y="6993"/>
                    </a:lnTo>
                    <a:lnTo>
                      <a:pt x="68" y="3531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0" y="7063"/>
                    </a:lnTo>
                    <a:lnTo>
                      <a:pt x="7045" y="3548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1" name="Google Shape;11781;p58"/>
              <p:cNvSpPr/>
              <p:nvPr/>
            </p:nvSpPr>
            <p:spPr>
              <a:xfrm>
                <a:off x="512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6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8" y="966"/>
                      <a:pt x="876" y="1110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2" name="Google Shape;11782;p58"/>
              <p:cNvSpPr/>
              <p:nvPr/>
            </p:nvSpPr>
            <p:spPr>
              <a:xfrm>
                <a:off x="569" y="234136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10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3" name="Google Shape;11783;p58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4" name="Google Shape;11784;p58"/>
              <p:cNvSpPr/>
              <p:nvPr/>
            </p:nvSpPr>
            <p:spPr>
              <a:xfrm>
                <a:off x="395309" y="234136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5" name="Google Shape;11785;p58"/>
              <p:cNvSpPr/>
              <p:nvPr/>
            </p:nvSpPr>
            <p:spPr>
              <a:xfrm>
                <a:off x="197404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7" y="286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5"/>
                      <a:pt x="877" y="1109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6" name="Google Shape;11786;p58"/>
              <p:cNvSpPr/>
              <p:nvPr/>
            </p:nvSpPr>
            <p:spPr>
              <a:xfrm>
                <a:off x="197460" y="2538310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7" name="Google Shape;11787;p58"/>
              <p:cNvSpPr/>
              <p:nvPr/>
            </p:nvSpPr>
            <p:spPr>
              <a:xfrm>
                <a:off x="37289" y="1787236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8" name="Google Shape;11788;p58"/>
              <p:cNvSpPr/>
              <p:nvPr/>
            </p:nvSpPr>
            <p:spPr>
              <a:xfrm>
                <a:off x="35318" y="1785378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2" y="68"/>
                    </a:moveTo>
                    <a:lnTo>
                      <a:pt x="6993" y="3531"/>
                    </a:lnTo>
                    <a:lnTo>
                      <a:pt x="3532" y="6992"/>
                    </a:lnTo>
                    <a:lnTo>
                      <a:pt x="69" y="3531"/>
                    </a:lnTo>
                    <a:lnTo>
                      <a:pt x="3532" y="68"/>
                    </a:lnTo>
                    <a:close/>
                    <a:moveTo>
                      <a:pt x="3532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89" name="Google Shape;11789;p58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0" name="Google Shape;11790;p58"/>
              <p:cNvSpPr/>
              <p:nvPr/>
            </p:nvSpPr>
            <p:spPr>
              <a:xfrm>
                <a:off x="6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1" name="Google Shape;11791;p58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2" name="Google Shape;11792;p58"/>
              <p:cNvSpPr/>
              <p:nvPr/>
            </p:nvSpPr>
            <p:spPr>
              <a:xfrm>
                <a:off x="394802" y="194695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3" name="Google Shape;11793;p58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6" y="689"/>
                      <a:pt x="799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4" name="Google Shape;11794;p58"/>
              <p:cNvSpPr/>
              <p:nvPr/>
            </p:nvSpPr>
            <p:spPr>
              <a:xfrm>
                <a:off x="196953" y="214390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5" name="Google Shape;11795;p58"/>
              <p:cNvSpPr/>
              <p:nvPr/>
            </p:nvSpPr>
            <p:spPr>
              <a:xfrm>
                <a:off x="39710" y="4558652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5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6" name="Google Shape;11796;p58"/>
              <p:cNvSpPr/>
              <p:nvPr/>
            </p:nvSpPr>
            <p:spPr>
              <a:xfrm>
                <a:off x="37739" y="4556793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7" name="Google Shape;11797;p58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8" name="Google Shape;11798;p58"/>
              <p:cNvSpPr/>
              <p:nvPr/>
            </p:nvSpPr>
            <p:spPr>
              <a:xfrm>
                <a:off x="2371" y="4718373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99" name="Google Shape;11799;p58"/>
              <p:cNvSpPr/>
              <p:nvPr/>
            </p:nvSpPr>
            <p:spPr>
              <a:xfrm>
                <a:off x="397224" y="4718373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7" y="287"/>
                    </a:cubicBezTo>
                    <a:cubicBezTo>
                      <a:pt x="215" y="447"/>
                      <a:pt x="358" y="634"/>
                      <a:pt x="523" y="801"/>
                    </a:cubicBezTo>
                    <a:cubicBezTo>
                      <a:pt x="690" y="966"/>
                      <a:pt x="877" y="1110"/>
                      <a:pt x="1037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9"/>
                    </a:cubicBezTo>
                    <a:cubicBezTo>
                      <a:pt x="1108" y="876"/>
                      <a:pt x="965" y="690"/>
                      <a:pt x="800" y="524"/>
                    </a:cubicBezTo>
                    <a:cubicBezTo>
                      <a:pt x="634" y="360"/>
                      <a:pt x="446" y="216"/>
                      <a:pt x="285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0" name="Google Shape;11800;p58"/>
              <p:cNvSpPr/>
              <p:nvPr/>
            </p:nvSpPr>
            <p:spPr>
              <a:xfrm>
                <a:off x="199319" y="4915322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1" name="Google Shape;11801;p58"/>
              <p:cNvSpPr/>
              <p:nvPr/>
            </p:nvSpPr>
            <p:spPr>
              <a:xfrm>
                <a:off x="199319" y="491532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2" name="Google Shape;11802;p58"/>
              <p:cNvSpPr/>
              <p:nvPr/>
            </p:nvSpPr>
            <p:spPr>
              <a:xfrm>
                <a:off x="39147" y="4164192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0"/>
                    </a:moveTo>
                    <a:lnTo>
                      <a:pt x="1" y="3497"/>
                    </a:lnTo>
                    <a:lnTo>
                      <a:pt x="3499" y="6993"/>
                    </a:lnTo>
                    <a:lnTo>
                      <a:pt x="6995" y="3497"/>
                    </a:lnTo>
                    <a:lnTo>
                      <a:pt x="34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3" name="Google Shape;11803;p58"/>
              <p:cNvSpPr/>
              <p:nvPr/>
            </p:nvSpPr>
            <p:spPr>
              <a:xfrm>
                <a:off x="37289" y="4162389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2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6" y="3515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4" name="Google Shape;11804;p58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7" y="285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7"/>
                    </a:cubicBezTo>
                    <a:cubicBezTo>
                      <a:pt x="1108" y="876"/>
                      <a:pt x="965" y="689"/>
                      <a:pt x="800" y="523"/>
                    </a:cubicBezTo>
                    <a:cubicBezTo>
                      <a:pt x="634" y="359"/>
                      <a:pt x="446" y="214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5" name="Google Shape;11805;p58"/>
              <p:cNvSpPr/>
              <p:nvPr/>
            </p:nvSpPr>
            <p:spPr>
              <a:xfrm>
                <a:off x="1920" y="4323913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7"/>
                      <a:pt x="1037" y="128"/>
                    </a:cubicBezTo>
                    <a:cubicBezTo>
                      <a:pt x="877" y="214"/>
                      <a:pt x="689" y="359"/>
                      <a:pt x="523" y="523"/>
                    </a:cubicBezTo>
                    <a:cubicBezTo>
                      <a:pt x="359" y="689"/>
                      <a:pt x="215" y="877"/>
                      <a:pt x="127" y="1037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6" name="Google Shape;11806;p58"/>
              <p:cNvSpPr/>
              <p:nvPr/>
            </p:nvSpPr>
            <p:spPr>
              <a:xfrm>
                <a:off x="396717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7" y="1108"/>
                      <a:pt x="1038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6"/>
                      <a:pt x="966" y="689"/>
                      <a:pt x="799" y="523"/>
                    </a:cubicBezTo>
                    <a:cubicBezTo>
                      <a:pt x="634" y="359"/>
                      <a:pt x="447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7" name="Google Shape;11807;p58"/>
              <p:cNvSpPr/>
              <p:nvPr/>
            </p:nvSpPr>
            <p:spPr>
              <a:xfrm>
                <a:off x="396774" y="4323913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3" y="37"/>
                      <a:pt x="1038" y="128"/>
                    </a:cubicBezTo>
                    <a:cubicBezTo>
                      <a:pt x="878" y="214"/>
                      <a:pt x="689" y="359"/>
                      <a:pt x="524" y="523"/>
                    </a:cubicBezTo>
                    <a:cubicBezTo>
                      <a:pt x="359" y="689"/>
                      <a:pt x="215" y="877"/>
                      <a:pt x="128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5"/>
                    </a:cubicBezTo>
                    <a:cubicBezTo>
                      <a:pt x="448" y="1108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8" name="Google Shape;11808;p58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30"/>
                      <a:pt x="127" y="285"/>
                    </a:cubicBezTo>
                    <a:cubicBezTo>
                      <a:pt x="214" y="446"/>
                      <a:pt x="358" y="634"/>
                      <a:pt x="523" y="799"/>
                    </a:cubicBezTo>
                    <a:cubicBezTo>
                      <a:pt x="689" y="964"/>
                      <a:pt x="877" y="1108"/>
                      <a:pt x="1037" y="1195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7"/>
                    </a:cubicBezTo>
                    <a:cubicBezTo>
                      <a:pt x="1108" y="875"/>
                      <a:pt x="965" y="689"/>
                      <a:pt x="799" y="522"/>
                    </a:cubicBezTo>
                    <a:cubicBezTo>
                      <a:pt x="634" y="359"/>
                      <a:pt x="446" y="214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09" name="Google Shape;11809;p58"/>
              <p:cNvSpPr/>
              <p:nvPr/>
            </p:nvSpPr>
            <p:spPr>
              <a:xfrm>
                <a:off x="198868" y="452086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7" y="128"/>
                    </a:cubicBezTo>
                    <a:cubicBezTo>
                      <a:pt x="877" y="214"/>
                      <a:pt x="689" y="359"/>
                      <a:pt x="523" y="522"/>
                    </a:cubicBezTo>
                    <a:cubicBezTo>
                      <a:pt x="358" y="689"/>
                      <a:pt x="214" y="876"/>
                      <a:pt x="127" y="1037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8"/>
                      <a:pt x="634" y="966"/>
                      <a:pt x="799" y="799"/>
                    </a:cubicBezTo>
                    <a:cubicBezTo>
                      <a:pt x="964" y="634"/>
                      <a:pt x="1108" y="446"/>
                      <a:pt x="1195" y="285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0" name="Google Shape;11810;p58"/>
              <p:cNvSpPr/>
              <p:nvPr/>
            </p:nvSpPr>
            <p:spPr>
              <a:xfrm>
                <a:off x="38922" y="3766296"/>
                <a:ext cx="393997" cy="393997"/>
              </a:xfrm>
              <a:custGeom>
                <a:rect b="b" l="l" r="r" t="t"/>
                <a:pathLst>
                  <a:path extrusionOk="0" h="6996" w="6996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5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1" name="Google Shape;11811;p58"/>
              <p:cNvSpPr/>
              <p:nvPr/>
            </p:nvSpPr>
            <p:spPr>
              <a:xfrm>
                <a:off x="37007" y="3764494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0" y="69"/>
                    </a:moveTo>
                    <a:lnTo>
                      <a:pt x="6993" y="3532"/>
                    </a:lnTo>
                    <a:lnTo>
                      <a:pt x="3530" y="6993"/>
                    </a:lnTo>
                    <a:lnTo>
                      <a:pt x="69" y="3532"/>
                    </a:lnTo>
                    <a:lnTo>
                      <a:pt x="3530" y="69"/>
                    </a:lnTo>
                    <a:close/>
                    <a:moveTo>
                      <a:pt x="3530" y="0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5"/>
                    </a:lnTo>
                    <a:lnTo>
                      <a:pt x="3530" y="7061"/>
                    </a:lnTo>
                    <a:lnTo>
                      <a:pt x="7046" y="3548"/>
                    </a:lnTo>
                    <a:lnTo>
                      <a:pt x="7062" y="3532"/>
                    </a:lnTo>
                    <a:lnTo>
                      <a:pt x="3547" y="16"/>
                    </a:lnTo>
                    <a:lnTo>
                      <a:pt x="353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2" name="Google Shape;11812;p58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29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3" name="Google Shape;11813;p58"/>
              <p:cNvSpPr/>
              <p:nvPr/>
            </p:nvSpPr>
            <p:spPr>
              <a:xfrm>
                <a:off x="1695" y="3926074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5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4" name="Google Shape;11814;p58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5" name="Google Shape;11815;p58"/>
              <p:cNvSpPr/>
              <p:nvPr/>
            </p:nvSpPr>
            <p:spPr>
              <a:xfrm>
                <a:off x="396492" y="3926074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6" name="Google Shape;11816;p58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6"/>
                      <a:pt x="876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9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7" name="Google Shape;11817;p58"/>
              <p:cNvSpPr/>
              <p:nvPr/>
            </p:nvSpPr>
            <p:spPr>
              <a:xfrm>
                <a:off x="198643" y="4122966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7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8" y="1109"/>
                      <a:pt x="634" y="967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8" name="Google Shape;11818;p58"/>
              <p:cNvSpPr/>
              <p:nvPr/>
            </p:nvSpPr>
            <p:spPr>
              <a:xfrm>
                <a:off x="38415" y="3371892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0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5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19" name="Google Shape;11819;p58"/>
              <p:cNvSpPr/>
              <p:nvPr/>
            </p:nvSpPr>
            <p:spPr>
              <a:xfrm>
                <a:off x="36500" y="3369977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3"/>
                    </a:lnTo>
                    <a:lnTo>
                      <a:pt x="7046" y="3547"/>
                    </a:lnTo>
                    <a:lnTo>
                      <a:pt x="7063" y="3530"/>
                    </a:lnTo>
                    <a:lnTo>
                      <a:pt x="3549" y="17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0" name="Google Shape;11820;p58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8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1" name="Google Shape;11821;p58"/>
              <p:cNvSpPr/>
              <p:nvPr/>
            </p:nvSpPr>
            <p:spPr>
              <a:xfrm>
                <a:off x="1188" y="353155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8"/>
                      <a:pt x="634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2" name="Google Shape;11822;p58"/>
              <p:cNvSpPr/>
              <p:nvPr/>
            </p:nvSpPr>
            <p:spPr>
              <a:xfrm>
                <a:off x="395929" y="3531557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9" y="130"/>
                      <a:pt x="129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4"/>
                      <a:pt x="878" y="1108"/>
                      <a:pt x="1039" y="1196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8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6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3" name="Google Shape;11823;p58"/>
              <p:cNvSpPr/>
              <p:nvPr/>
            </p:nvSpPr>
            <p:spPr>
              <a:xfrm>
                <a:off x="396041" y="353155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8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8"/>
                      <a:pt x="635" y="965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4" name="Google Shape;11824;p58"/>
              <p:cNvSpPr/>
              <p:nvPr/>
            </p:nvSpPr>
            <p:spPr>
              <a:xfrm>
                <a:off x="198080" y="372850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5"/>
                    </a:cubicBezTo>
                    <a:cubicBezTo>
                      <a:pt x="216" y="447"/>
                      <a:pt x="360" y="634"/>
                      <a:pt x="524" y="799"/>
                    </a:cubicBezTo>
                    <a:cubicBezTo>
                      <a:pt x="690" y="964"/>
                      <a:pt x="878" y="1108"/>
                      <a:pt x="1039" y="1195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10" y="876"/>
                      <a:pt x="967" y="689"/>
                      <a:pt x="801" y="524"/>
                    </a:cubicBezTo>
                    <a:cubicBezTo>
                      <a:pt x="634" y="359"/>
                      <a:pt x="447" y="215"/>
                      <a:pt x="287" y="128"/>
                    </a:cubicBezTo>
                    <a:cubicBezTo>
                      <a:pt x="130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5" name="Google Shape;11825;p58"/>
              <p:cNvSpPr/>
              <p:nvPr/>
            </p:nvSpPr>
            <p:spPr>
              <a:xfrm>
                <a:off x="198136" y="372850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5" y="0"/>
                    </a:moveTo>
                    <a:lnTo>
                      <a:pt x="1325" y="0"/>
                    </a:lnTo>
                    <a:cubicBezTo>
                      <a:pt x="1324" y="0"/>
                      <a:pt x="1194" y="37"/>
                      <a:pt x="1039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7" y="1195"/>
                    </a:cubicBezTo>
                    <a:cubicBezTo>
                      <a:pt x="448" y="1108"/>
                      <a:pt x="634" y="965"/>
                      <a:pt x="801" y="799"/>
                    </a:cubicBezTo>
                    <a:cubicBezTo>
                      <a:pt x="966" y="634"/>
                      <a:pt x="1110" y="447"/>
                      <a:pt x="1197" y="285"/>
                    </a:cubicBezTo>
                    <a:cubicBezTo>
                      <a:pt x="1289" y="129"/>
                      <a:pt x="1325" y="0"/>
                      <a:pt x="13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6" name="Google Shape;11826;p58"/>
              <p:cNvSpPr/>
              <p:nvPr/>
            </p:nvSpPr>
            <p:spPr>
              <a:xfrm>
                <a:off x="235081" y="1188731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1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7" name="Google Shape;11827;p58"/>
              <p:cNvSpPr/>
              <p:nvPr/>
            </p:nvSpPr>
            <p:spPr>
              <a:xfrm>
                <a:off x="233110" y="1186760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3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69"/>
                    </a:lnTo>
                    <a:close/>
                    <a:moveTo>
                      <a:pt x="3532" y="1"/>
                    </a:moveTo>
                    <a:lnTo>
                      <a:pt x="0" y="3532"/>
                    </a:lnTo>
                    <a:lnTo>
                      <a:pt x="3532" y="7063"/>
                    </a:lnTo>
                    <a:lnTo>
                      <a:pt x="7062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8" name="Google Shape;11828;p58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5"/>
                      <a:pt x="524" y="801"/>
                    </a:cubicBezTo>
                    <a:cubicBezTo>
                      <a:pt x="690" y="966"/>
                      <a:pt x="878" y="1110"/>
                      <a:pt x="1038" y="1197"/>
                    </a:cubicBezTo>
                    <a:cubicBezTo>
                      <a:pt x="1195" y="1287"/>
                      <a:pt x="1323" y="1324"/>
                      <a:pt x="1323" y="1324"/>
                    </a:cubicBezTo>
                    <a:cubicBezTo>
                      <a:pt x="1323" y="1324"/>
                      <a:pt x="1287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29" name="Google Shape;11829;p58"/>
              <p:cNvSpPr/>
              <p:nvPr/>
            </p:nvSpPr>
            <p:spPr>
              <a:xfrm>
                <a:off x="197798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6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7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4" y="635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0" name="Google Shape;11830;p58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6"/>
                      <a:pt x="878" y="1110"/>
                      <a:pt x="1038" y="1197"/>
                    </a:cubicBezTo>
                    <a:cubicBezTo>
                      <a:pt x="1195" y="1287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9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1" name="Google Shape;11831;p58"/>
              <p:cNvSpPr/>
              <p:nvPr/>
            </p:nvSpPr>
            <p:spPr>
              <a:xfrm>
                <a:off x="592595" y="1348396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9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10"/>
                      <a:pt x="634" y="967"/>
                      <a:pt x="801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2" name="Google Shape;11832;p58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5"/>
                      <a:pt x="524" y="801"/>
                    </a:cubicBezTo>
                    <a:cubicBezTo>
                      <a:pt x="689" y="965"/>
                      <a:pt x="878" y="1109"/>
                      <a:pt x="1038" y="1197"/>
                    </a:cubicBezTo>
                    <a:cubicBezTo>
                      <a:pt x="1194" y="1287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3" name="Google Shape;11833;p58"/>
              <p:cNvSpPr/>
              <p:nvPr/>
            </p:nvSpPr>
            <p:spPr>
              <a:xfrm>
                <a:off x="394746" y="1545345"/>
                <a:ext cx="74508" cy="74621"/>
              </a:xfrm>
              <a:custGeom>
                <a:rect b="b" l="l" r="r" t="t"/>
                <a:pathLst>
                  <a:path extrusionOk="0" h="1325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8" y="215"/>
                      <a:pt x="689" y="359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4" name="Google Shape;11834;p58"/>
              <p:cNvSpPr/>
              <p:nvPr/>
            </p:nvSpPr>
            <p:spPr>
              <a:xfrm>
                <a:off x="234575" y="794215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7" y="0"/>
                    </a:moveTo>
                    <a:lnTo>
                      <a:pt x="1" y="3498"/>
                    </a:lnTo>
                    <a:lnTo>
                      <a:pt x="3497" y="6994"/>
                    </a:lnTo>
                    <a:lnTo>
                      <a:pt x="6994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5" name="Google Shape;11835;p58"/>
              <p:cNvSpPr/>
              <p:nvPr/>
            </p:nvSpPr>
            <p:spPr>
              <a:xfrm>
                <a:off x="232603" y="792356"/>
                <a:ext cx="397827" cy="397827"/>
              </a:xfrm>
              <a:custGeom>
                <a:rect b="b" l="l" r="r" t="t"/>
                <a:pathLst>
                  <a:path extrusionOk="0" h="7064" w="7064">
                    <a:moveTo>
                      <a:pt x="3532" y="69"/>
                    </a:moveTo>
                    <a:lnTo>
                      <a:pt x="6994" y="3532"/>
                    </a:lnTo>
                    <a:lnTo>
                      <a:pt x="3532" y="6993"/>
                    </a:lnTo>
                    <a:lnTo>
                      <a:pt x="71" y="3532"/>
                    </a:lnTo>
                    <a:lnTo>
                      <a:pt x="3532" y="69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3"/>
                    </a:lnTo>
                    <a:lnTo>
                      <a:pt x="7064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6" name="Google Shape;11836;p58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9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90" y="965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7" y="1038"/>
                    </a:cubicBezTo>
                    <a:cubicBezTo>
                      <a:pt x="1109" y="876"/>
                      <a:pt x="966" y="689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7" name="Google Shape;11837;p58"/>
              <p:cNvSpPr/>
              <p:nvPr/>
            </p:nvSpPr>
            <p:spPr>
              <a:xfrm>
                <a:off x="197291" y="953936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6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8" name="Google Shape;11838;p58"/>
              <p:cNvSpPr/>
              <p:nvPr/>
            </p:nvSpPr>
            <p:spPr>
              <a:xfrm>
                <a:off x="592145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7" y="129"/>
                      <a:pt x="127" y="286"/>
                    </a:cubicBezTo>
                    <a:cubicBezTo>
                      <a:pt x="214" y="447"/>
                      <a:pt x="358" y="634"/>
                      <a:pt x="523" y="800"/>
                    </a:cubicBezTo>
                    <a:cubicBezTo>
                      <a:pt x="689" y="965"/>
                      <a:pt x="876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6"/>
                      <a:pt x="965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39" name="Google Shape;11839;p58"/>
              <p:cNvSpPr/>
              <p:nvPr/>
            </p:nvSpPr>
            <p:spPr>
              <a:xfrm>
                <a:off x="592201" y="953936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0" name="Google Shape;11840;p58"/>
              <p:cNvSpPr/>
              <p:nvPr/>
            </p:nvSpPr>
            <p:spPr>
              <a:xfrm>
                <a:off x="394239" y="115082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5"/>
                      <a:pt x="1196" y="1039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1" name="Google Shape;11841;p58"/>
              <p:cNvSpPr/>
              <p:nvPr/>
            </p:nvSpPr>
            <p:spPr>
              <a:xfrm>
                <a:off x="394352" y="1150828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7" y="128"/>
                    </a:cubicBezTo>
                    <a:cubicBezTo>
                      <a:pt x="876" y="216"/>
                      <a:pt x="689" y="360"/>
                      <a:pt x="523" y="524"/>
                    </a:cubicBezTo>
                    <a:cubicBezTo>
                      <a:pt x="358" y="690"/>
                      <a:pt x="214" y="877"/>
                      <a:pt x="127" y="1039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799" y="800"/>
                    </a:cubicBezTo>
                    <a:cubicBezTo>
                      <a:pt x="964" y="634"/>
                      <a:pt x="1108" y="447"/>
                      <a:pt x="1195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2" name="Google Shape;11842;p58"/>
              <p:cNvSpPr/>
              <p:nvPr/>
            </p:nvSpPr>
            <p:spPr>
              <a:xfrm>
                <a:off x="234349" y="396375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3" name="Google Shape;11843;p58"/>
              <p:cNvSpPr/>
              <p:nvPr/>
            </p:nvSpPr>
            <p:spPr>
              <a:xfrm>
                <a:off x="232378" y="394404"/>
                <a:ext cx="397827" cy="397883"/>
              </a:xfrm>
              <a:custGeom>
                <a:rect b="b" l="l" r="r" t="t"/>
                <a:pathLst>
                  <a:path extrusionOk="0" h="7065" w="7064">
                    <a:moveTo>
                      <a:pt x="3532" y="71"/>
                    </a:moveTo>
                    <a:lnTo>
                      <a:pt x="6993" y="3532"/>
                    </a:lnTo>
                    <a:lnTo>
                      <a:pt x="3531" y="6994"/>
                    </a:lnTo>
                    <a:lnTo>
                      <a:pt x="70" y="3532"/>
                    </a:lnTo>
                    <a:lnTo>
                      <a:pt x="3532" y="71"/>
                    </a:lnTo>
                    <a:close/>
                    <a:moveTo>
                      <a:pt x="3532" y="1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4" y="3532"/>
                    </a:lnTo>
                    <a:lnTo>
                      <a:pt x="35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4" name="Google Shape;11844;p58"/>
              <p:cNvSpPr/>
              <p:nvPr/>
            </p:nvSpPr>
            <p:spPr>
              <a:xfrm>
                <a:off x="197122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7"/>
                      <a:pt x="358" y="635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8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5" name="Google Shape;11845;p58"/>
              <p:cNvSpPr/>
              <p:nvPr/>
            </p:nvSpPr>
            <p:spPr>
              <a:xfrm>
                <a:off x="197066" y="556097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5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6" name="Google Shape;11846;p58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7"/>
                      <a:pt x="359" y="635"/>
                      <a:pt x="524" y="800"/>
                    </a:cubicBezTo>
                    <a:cubicBezTo>
                      <a:pt x="689" y="965"/>
                      <a:pt x="876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5" y="1038"/>
                    </a:cubicBezTo>
                    <a:cubicBezTo>
                      <a:pt x="1108" y="876"/>
                      <a:pt x="966" y="689"/>
                      <a:pt x="799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7" name="Google Shape;11847;p58"/>
              <p:cNvSpPr/>
              <p:nvPr/>
            </p:nvSpPr>
            <p:spPr>
              <a:xfrm>
                <a:off x="591919" y="556097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6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5" y="1196"/>
                    </a:cubicBezTo>
                    <a:cubicBezTo>
                      <a:pt x="447" y="1109"/>
                      <a:pt x="634" y="966"/>
                      <a:pt x="799" y="800"/>
                    </a:cubicBezTo>
                    <a:cubicBezTo>
                      <a:pt x="964" y="635"/>
                      <a:pt x="1108" y="447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8" name="Google Shape;11848;p58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5"/>
                      <a:pt x="523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5" y="1288"/>
                      <a:pt x="1324" y="1324"/>
                      <a:pt x="1324" y="1324"/>
                    </a:cubicBezTo>
                    <a:cubicBezTo>
                      <a:pt x="1324" y="1324"/>
                      <a:pt x="1288" y="1196"/>
                      <a:pt x="1196" y="1038"/>
                    </a:cubicBezTo>
                    <a:cubicBezTo>
                      <a:pt x="1109" y="877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49" name="Google Shape;11849;p58"/>
              <p:cNvSpPr/>
              <p:nvPr/>
            </p:nvSpPr>
            <p:spPr>
              <a:xfrm>
                <a:off x="394014" y="752989"/>
                <a:ext cx="74564" cy="74621"/>
              </a:xfrm>
              <a:custGeom>
                <a:rect b="b" l="l" r="r" t="t"/>
                <a:pathLst>
                  <a:path extrusionOk="0" h="1325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90" y="360"/>
                      <a:pt x="523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6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5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0" name="Google Shape;11850;p58"/>
              <p:cNvSpPr/>
              <p:nvPr/>
            </p:nvSpPr>
            <p:spPr>
              <a:xfrm>
                <a:off x="233842" y="1971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0" y="3497"/>
                    </a:lnTo>
                    <a:lnTo>
                      <a:pt x="3498" y="6995"/>
                    </a:lnTo>
                    <a:lnTo>
                      <a:pt x="6995" y="3497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1" name="Google Shape;11851;p58"/>
              <p:cNvSpPr/>
              <p:nvPr/>
            </p:nvSpPr>
            <p:spPr>
              <a:xfrm>
                <a:off x="231928" y="0"/>
                <a:ext cx="397771" cy="397827"/>
              </a:xfrm>
              <a:custGeom>
                <a:rect b="b" l="l" r="r" t="t"/>
                <a:pathLst>
                  <a:path extrusionOk="0" h="7064" w="7063">
                    <a:moveTo>
                      <a:pt x="3532" y="70"/>
                    </a:moveTo>
                    <a:lnTo>
                      <a:pt x="6994" y="3532"/>
                    </a:lnTo>
                    <a:lnTo>
                      <a:pt x="3532" y="6994"/>
                    </a:lnTo>
                    <a:lnTo>
                      <a:pt x="69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" y="3532"/>
                    </a:lnTo>
                    <a:lnTo>
                      <a:pt x="3532" y="7064"/>
                    </a:lnTo>
                    <a:lnTo>
                      <a:pt x="7063" y="3532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2" name="Google Shape;11852;p58"/>
              <p:cNvSpPr/>
              <p:nvPr/>
            </p:nvSpPr>
            <p:spPr>
              <a:xfrm>
                <a:off x="196616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30"/>
                      <a:pt x="128" y="287"/>
                    </a:cubicBezTo>
                    <a:cubicBezTo>
                      <a:pt x="214" y="447"/>
                      <a:pt x="359" y="634"/>
                      <a:pt x="523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3" name="Google Shape;11853;p58"/>
              <p:cNvSpPr/>
              <p:nvPr/>
            </p:nvSpPr>
            <p:spPr>
              <a:xfrm>
                <a:off x="196672" y="16158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3" y="38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4" name="Google Shape;11854;p58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5" name="Google Shape;11855;p58"/>
              <p:cNvSpPr/>
              <p:nvPr/>
            </p:nvSpPr>
            <p:spPr>
              <a:xfrm>
                <a:off x="591412" y="16158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6" name="Google Shape;11856;p58"/>
              <p:cNvSpPr/>
              <p:nvPr/>
            </p:nvSpPr>
            <p:spPr>
              <a:xfrm>
                <a:off x="393507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30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7" name="Google Shape;11857;p58"/>
              <p:cNvSpPr/>
              <p:nvPr/>
            </p:nvSpPr>
            <p:spPr>
              <a:xfrm>
                <a:off x="393563" y="358529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4" y="966"/>
                      <a:pt x="801" y="800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8" name="Google Shape;11858;p58"/>
              <p:cNvSpPr/>
              <p:nvPr/>
            </p:nvSpPr>
            <p:spPr>
              <a:xfrm>
                <a:off x="234011" y="2773274"/>
                <a:ext cx="393885" cy="393997"/>
              </a:xfrm>
              <a:custGeom>
                <a:rect b="b" l="l" r="r" t="t"/>
                <a:pathLst>
                  <a:path extrusionOk="0" h="6996" w="6994">
                    <a:moveTo>
                      <a:pt x="3497" y="1"/>
                    </a:moveTo>
                    <a:lnTo>
                      <a:pt x="1" y="3498"/>
                    </a:lnTo>
                    <a:lnTo>
                      <a:pt x="3497" y="6995"/>
                    </a:lnTo>
                    <a:lnTo>
                      <a:pt x="6994" y="3498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59" name="Google Shape;11859;p58"/>
              <p:cNvSpPr/>
              <p:nvPr/>
            </p:nvSpPr>
            <p:spPr>
              <a:xfrm>
                <a:off x="232153" y="2771472"/>
                <a:ext cx="397714" cy="397827"/>
              </a:xfrm>
              <a:custGeom>
                <a:rect b="b" l="l" r="r" t="t"/>
                <a:pathLst>
                  <a:path extrusionOk="0" h="7064" w="7062">
                    <a:moveTo>
                      <a:pt x="3529" y="70"/>
                    </a:moveTo>
                    <a:lnTo>
                      <a:pt x="6991" y="3531"/>
                    </a:lnTo>
                    <a:lnTo>
                      <a:pt x="3529" y="6993"/>
                    </a:lnTo>
                    <a:lnTo>
                      <a:pt x="67" y="3531"/>
                    </a:lnTo>
                    <a:lnTo>
                      <a:pt x="3529" y="70"/>
                    </a:lnTo>
                    <a:close/>
                    <a:moveTo>
                      <a:pt x="3530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4" y="3548"/>
                    </a:lnTo>
                    <a:lnTo>
                      <a:pt x="7062" y="3531"/>
                    </a:lnTo>
                    <a:lnTo>
                      <a:pt x="3547" y="18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0" name="Google Shape;11860;p58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1" name="Google Shape;11861;p58"/>
              <p:cNvSpPr/>
              <p:nvPr/>
            </p:nvSpPr>
            <p:spPr>
              <a:xfrm>
                <a:off x="196728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2" name="Google Shape;11862;p58"/>
              <p:cNvSpPr/>
              <p:nvPr/>
            </p:nvSpPr>
            <p:spPr>
              <a:xfrm>
                <a:off x="591525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6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5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3" name="Google Shape;11863;p58"/>
              <p:cNvSpPr/>
              <p:nvPr/>
            </p:nvSpPr>
            <p:spPr>
              <a:xfrm>
                <a:off x="591581" y="293305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4" name="Google Shape;11864;p58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5" name="Google Shape;11865;p58"/>
              <p:cNvSpPr/>
              <p:nvPr/>
            </p:nvSpPr>
            <p:spPr>
              <a:xfrm>
                <a:off x="393620" y="3129944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6" name="Google Shape;11866;p58"/>
              <p:cNvSpPr/>
              <p:nvPr/>
            </p:nvSpPr>
            <p:spPr>
              <a:xfrm>
                <a:off x="233561" y="2378927"/>
                <a:ext cx="393885" cy="393885"/>
              </a:xfrm>
              <a:custGeom>
                <a:rect b="b" l="l" r="r" t="t"/>
                <a:pathLst>
                  <a:path extrusionOk="0" h="6994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7" name="Google Shape;11867;p58"/>
              <p:cNvSpPr/>
              <p:nvPr/>
            </p:nvSpPr>
            <p:spPr>
              <a:xfrm>
                <a:off x="231590" y="2377012"/>
                <a:ext cx="397771" cy="397714"/>
              </a:xfrm>
              <a:custGeom>
                <a:rect b="b" l="l" r="r" t="t"/>
                <a:pathLst>
                  <a:path extrusionOk="0" h="7062" w="7063">
                    <a:moveTo>
                      <a:pt x="3531" y="68"/>
                    </a:moveTo>
                    <a:lnTo>
                      <a:pt x="6993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8"/>
                    </a:lnTo>
                    <a:close/>
                    <a:moveTo>
                      <a:pt x="3531" y="0"/>
                    </a:moveTo>
                    <a:lnTo>
                      <a:pt x="17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1"/>
                    </a:lnTo>
                    <a:lnTo>
                      <a:pt x="7046" y="3547"/>
                    </a:lnTo>
                    <a:lnTo>
                      <a:pt x="7062" y="3531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8" name="Google Shape;11868;p58"/>
              <p:cNvSpPr/>
              <p:nvPr/>
            </p:nvSpPr>
            <p:spPr>
              <a:xfrm>
                <a:off x="196278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7" y="287"/>
                    </a:cubicBezTo>
                    <a:cubicBezTo>
                      <a:pt x="214" y="447"/>
                      <a:pt x="358" y="634"/>
                      <a:pt x="522" y="801"/>
                    </a:cubicBezTo>
                    <a:cubicBezTo>
                      <a:pt x="689" y="965"/>
                      <a:pt x="876" y="1109"/>
                      <a:pt x="1037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5" y="690"/>
                      <a:pt x="799" y="524"/>
                    </a:cubicBezTo>
                    <a:cubicBezTo>
                      <a:pt x="634" y="360"/>
                      <a:pt x="445" y="216"/>
                      <a:pt x="285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69" name="Google Shape;11869;p58"/>
              <p:cNvSpPr/>
              <p:nvPr/>
            </p:nvSpPr>
            <p:spPr>
              <a:xfrm>
                <a:off x="196334" y="2538592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3" y="37"/>
                      <a:pt x="1038" y="128"/>
                    </a:cubicBezTo>
                    <a:cubicBezTo>
                      <a:pt x="876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7"/>
                    </a:cubicBezTo>
                    <a:cubicBezTo>
                      <a:pt x="447" y="1109"/>
                      <a:pt x="634" y="966"/>
                      <a:pt x="799" y="801"/>
                    </a:cubicBezTo>
                    <a:cubicBezTo>
                      <a:pt x="964" y="634"/>
                      <a:pt x="1108" y="447"/>
                      <a:pt x="1195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0" name="Google Shape;11870;p58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lnTo>
                      <a:pt x="1" y="1"/>
                    </a:ln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1" name="Google Shape;11871;p58"/>
              <p:cNvSpPr/>
              <p:nvPr/>
            </p:nvSpPr>
            <p:spPr>
              <a:xfrm>
                <a:off x="591075" y="253859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4" y="966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2" name="Google Shape;11872;p58"/>
              <p:cNvSpPr/>
              <p:nvPr/>
            </p:nvSpPr>
            <p:spPr>
              <a:xfrm>
                <a:off x="393169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7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5" y="689"/>
                      <a:pt x="800" y="524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3" name="Google Shape;11873;p58"/>
              <p:cNvSpPr/>
              <p:nvPr/>
            </p:nvSpPr>
            <p:spPr>
              <a:xfrm>
                <a:off x="393225" y="2735540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4" name="Google Shape;11874;p58"/>
              <p:cNvSpPr/>
              <p:nvPr/>
            </p:nvSpPr>
            <p:spPr>
              <a:xfrm>
                <a:off x="233279" y="1981031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7"/>
                    </a:lnTo>
                    <a:lnTo>
                      <a:pt x="3497" y="6994"/>
                    </a:lnTo>
                    <a:lnTo>
                      <a:pt x="6993" y="3497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5" name="Google Shape;11875;p58"/>
              <p:cNvSpPr/>
              <p:nvPr/>
            </p:nvSpPr>
            <p:spPr>
              <a:xfrm>
                <a:off x="231421" y="1979172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29" y="69"/>
                    </a:moveTo>
                    <a:lnTo>
                      <a:pt x="6991" y="3531"/>
                    </a:lnTo>
                    <a:lnTo>
                      <a:pt x="3529" y="6992"/>
                    </a:lnTo>
                    <a:lnTo>
                      <a:pt x="67" y="3531"/>
                    </a:lnTo>
                    <a:lnTo>
                      <a:pt x="3529" y="69"/>
                    </a:lnTo>
                    <a:close/>
                    <a:moveTo>
                      <a:pt x="3531" y="0"/>
                    </a:moveTo>
                    <a:lnTo>
                      <a:pt x="17" y="3515"/>
                    </a:lnTo>
                    <a:lnTo>
                      <a:pt x="0" y="3532"/>
                    </a:lnTo>
                    <a:lnTo>
                      <a:pt x="3513" y="7045"/>
                    </a:lnTo>
                    <a:lnTo>
                      <a:pt x="3531" y="7062"/>
                    </a:lnTo>
                    <a:lnTo>
                      <a:pt x="7045" y="3547"/>
                    </a:lnTo>
                    <a:lnTo>
                      <a:pt x="7061" y="3531"/>
                    </a:lnTo>
                    <a:lnTo>
                      <a:pt x="3547" y="18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6" name="Google Shape;11876;p58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0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7" y="1109"/>
                      <a:pt x="1039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7" y="690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7" name="Google Shape;11877;p58"/>
              <p:cNvSpPr/>
              <p:nvPr/>
            </p:nvSpPr>
            <p:spPr>
              <a:xfrm>
                <a:off x="195996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8" name="Google Shape;11878;p58"/>
              <p:cNvSpPr/>
              <p:nvPr/>
            </p:nvSpPr>
            <p:spPr>
              <a:xfrm>
                <a:off x="590793" y="2140696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8" y="130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8" y="1109"/>
                      <a:pt x="1038" y="1197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79" name="Google Shape;11879;p58"/>
              <p:cNvSpPr/>
              <p:nvPr/>
            </p:nvSpPr>
            <p:spPr>
              <a:xfrm>
                <a:off x="590849" y="2140696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4" y="38"/>
                      <a:pt x="1038" y="128"/>
                    </a:cubicBezTo>
                    <a:cubicBezTo>
                      <a:pt x="878" y="215"/>
                      <a:pt x="690" y="359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5" y="634"/>
                      <a:pt x="1109" y="447"/>
                      <a:pt x="1197" y="286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0" name="Google Shape;11880;p58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7" y="130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1" name="Google Shape;11881;p58"/>
              <p:cNvSpPr/>
              <p:nvPr/>
            </p:nvSpPr>
            <p:spPr>
              <a:xfrm>
                <a:off x="392944" y="2337645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89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2" name="Google Shape;11882;p58"/>
              <p:cNvSpPr/>
              <p:nvPr/>
            </p:nvSpPr>
            <p:spPr>
              <a:xfrm>
                <a:off x="232772" y="1586571"/>
                <a:ext cx="393997" cy="393885"/>
              </a:xfrm>
              <a:custGeom>
                <a:rect b="b" l="l" r="r" t="t"/>
                <a:pathLst>
                  <a:path extrusionOk="0" h="6994" w="6996">
                    <a:moveTo>
                      <a:pt x="3499" y="1"/>
                    </a:moveTo>
                    <a:lnTo>
                      <a:pt x="1" y="3497"/>
                    </a:lnTo>
                    <a:lnTo>
                      <a:pt x="3499" y="6994"/>
                    </a:lnTo>
                    <a:lnTo>
                      <a:pt x="6995" y="3497"/>
                    </a:lnTo>
                    <a:lnTo>
                      <a:pt x="34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3" name="Google Shape;11883;p58"/>
              <p:cNvSpPr/>
              <p:nvPr/>
            </p:nvSpPr>
            <p:spPr>
              <a:xfrm>
                <a:off x="230801" y="1584712"/>
                <a:ext cx="397883" cy="397771"/>
              </a:xfrm>
              <a:custGeom>
                <a:rect b="b" l="l" r="r" t="t"/>
                <a:pathLst>
                  <a:path extrusionOk="0" h="7063" w="7065">
                    <a:moveTo>
                      <a:pt x="3533" y="70"/>
                    </a:moveTo>
                    <a:lnTo>
                      <a:pt x="6994" y="3531"/>
                    </a:lnTo>
                    <a:lnTo>
                      <a:pt x="3533" y="6993"/>
                    </a:lnTo>
                    <a:lnTo>
                      <a:pt x="70" y="3531"/>
                    </a:lnTo>
                    <a:lnTo>
                      <a:pt x="3533" y="70"/>
                    </a:lnTo>
                    <a:close/>
                    <a:moveTo>
                      <a:pt x="3533" y="1"/>
                    </a:moveTo>
                    <a:lnTo>
                      <a:pt x="1" y="3532"/>
                    </a:lnTo>
                    <a:lnTo>
                      <a:pt x="3516" y="7045"/>
                    </a:lnTo>
                    <a:lnTo>
                      <a:pt x="3533" y="7063"/>
                    </a:lnTo>
                    <a:lnTo>
                      <a:pt x="7064" y="3532"/>
                    </a:lnTo>
                    <a:lnTo>
                      <a:pt x="353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4" name="Google Shape;11884;p58"/>
              <p:cNvSpPr/>
              <p:nvPr/>
            </p:nvSpPr>
            <p:spPr>
              <a:xfrm>
                <a:off x="195489" y="1746292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cubicBezTo>
                      <a:pt x="1" y="0"/>
                      <a:pt x="38" y="129"/>
                      <a:pt x="128" y="286"/>
                    </a:cubicBezTo>
                    <a:cubicBezTo>
                      <a:pt x="216" y="446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5"/>
                      <a:pt x="966" y="689"/>
                      <a:pt x="800" y="523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5" name="Google Shape;11885;p58"/>
              <p:cNvSpPr/>
              <p:nvPr/>
            </p:nvSpPr>
            <p:spPr>
              <a:xfrm>
                <a:off x="195545" y="1746292"/>
                <a:ext cx="74621" cy="74508"/>
              </a:xfrm>
              <a:custGeom>
                <a:rect b="b" l="l" r="r" t="t"/>
                <a:pathLst>
                  <a:path extrusionOk="0" h="1323" w="1325">
                    <a:moveTo>
                      <a:pt x="1324" y="0"/>
                    </a:moveTo>
                    <a:cubicBezTo>
                      <a:pt x="1324" y="0"/>
                      <a:pt x="1194" y="36"/>
                      <a:pt x="1038" y="128"/>
                    </a:cubicBezTo>
                    <a:cubicBezTo>
                      <a:pt x="878" y="215"/>
                      <a:pt x="690" y="359"/>
                      <a:pt x="524" y="523"/>
                    </a:cubicBezTo>
                    <a:cubicBezTo>
                      <a:pt x="360" y="689"/>
                      <a:pt x="216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6"/>
                    </a:cubicBezTo>
                    <a:cubicBezTo>
                      <a:pt x="448" y="1109"/>
                      <a:pt x="635" y="966"/>
                      <a:pt x="801" y="800"/>
                    </a:cubicBezTo>
                    <a:cubicBezTo>
                      <a:pt x="965" y="634"/>
                      <a:pt x="1109" y="446"/>
                      <a:pt x="1197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6" name="Google Shape;11886;p58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cubicBezTo>
                      <a:pt x="0" y="0"/>
                      <a:pt x="36" y="129"/>
                      <a:pt x="127" y="286"/>
                    </a:cubicBezTo>
                    <a:cubicBezTo>
                      <a:pt x="214" y="446"/>
                      <a:pt x="358" y="634"/>
                      <a:pt x="523" y="800"/>
                    </a:cubicBezTo>
                    <a:cubicBezTo>
                      <a:pt x="689" y="965"/>
                      <a:pt x="877" y="1109"/>
                      <a:pt x="1037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5" y="1038"/>
                    </a:cubicBezTo>
                    <a:cubicBezTo>
                      <a:pt x="1108" y="875"/>
                      <a:pt x="965" y="689"/>
                      <a:pt x="799" y="523"/>
                    </a:cubicBezTo>
                    <a:cubicBezTo>
                      <a:pt x="634" y="359"/>
                      <a:pt x="446" y="215"/>
                      <a:pt x="285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7" name="Google Shape;11887;p58"/>
              <p:cNvSpPr/>
              <p:nvPr/>
            </p:nvSpPr>
            <p:spPr>
              <a:xfrm>
                <a:off x="590399" y="1746292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89" y="359"/>
                      <a:pt x="523" y="523"/>
                    </a:cubicBezTo>
                    <a:cubicBezTo>
                      <a:pt x="358" y="689"/>
                      <a:pt x="214" y="877"/>
                      <a:pt x="127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799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8" name="Google Shape;11888;p58"/>
              <p:cNvSpPr/>
              <p:nvPr/>
            </p:nvSpPr>
            <p:spPr>
              <a:xfrm>
                <a:off x="392437" y="1943184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7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89" name="Google Shape;11889;p58"/>
              <p:cNvSpPr/>
              <p:nvPr/>
            </p:nvSpPr>
            <p:spPr>
              <a:xfrm>
                <a:off x="392493" y="1943184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8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6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0" name="Google Shape;11890;p58"/>
              <p:cNvSpPr/>
              <p:nvPr/>
            </p:nvSpPr>
            <p:spPr>
              <a:xfrm>
                <a:off x="235250" y="4357986"/>
                <a:ext cx="393885" cy="393941"/>
              </a:xfrm>
              <a:custGeom>
                <a:rect b="b" l="l" r="r" t="t"/>
                <a:pathLst>
                  <a:path extrusionOk="0" h="6995" w="6994">
                    <a:moveTo>
                      <a:pt x="3497" y="0"/>
                    </a:moveTo>
                    <a:lnTo>
                      <a:pt x="0" y="3498"/>
                    </a:lnTo>
                    <a:lnTo>
                      <a:pt x="3497" y="6994"/>
                    </a:lnTo>
                    <a:lnTo>
                      <a:pt x="6993" y="3498"/>
                    </a:lnTo>
                    <a:lnTo>
                      <a:pt x="349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1" name="Google Shape;11891;p58"/>
              <p:cNvSpPr/>
              <p:nvPr/>
            </p:nvSpPr>
            <p:spPr>
              <a:xfrm>
                <a:off x="233223" y="4356128"/>
                <a:ext cx="397827" cy="397714"/>
              </a:xfrm>
              <a:custGeom>
                <a:rect b="b" l="l" r="r" t="t"/>
                <a:pathLst>
                  <a:path extrusionOk="0" h="7062" w="7064">
                    <a:moveTo>
                      <a:pt x="3532" y="70"/>
                    </a:moveTo>
                    <a:lnTo>
                      <a:pt x="6993" y="3532"/>
                    </a:lnTo>
                    <a:lnTo>
                      <a:pt x="3532" y="6993"/>
                    </a:lnTo>
                    <a:lnTo>
                      <a:pt x="70" y="3532"/>
                    </a:lnTo>
                    <a:lnTo>
                      <a:pt x="3532" y="70"/>
                    </a:lnTo>
                    <a:close/>
                    <a:moveTo>
                      <a:pt x="3532" y="0"/>
                    </a:moveTo>
                    <a:lnTo>
                      <a:pt x="18" y="3515"/>
                    </a:lnTo>
                    <a:lnTo>
                      <a:pt x="0" y="3532"/>
                    </a:lnTo>
                    <a:lnTo>
                      <a:pt x="3515" y="7045"/>
                    </a:lnTo>
                    <a:lnTo>
                      <a:pt x="3532" y="7061"/>
                    </a:lnTo>
                    <a:lnTo>
                      <a:pt x="7046" y="3548"/>
                    </a:lnTo>
                    <a:lnTo>
                      <a:pt x="7063" y="3532"/>
                    </a:lnTo>
                    <a:lnTo>
                      <a:pt x="3548" y="17"/>
                    </a:lnTo>
                    <a:lnTo>
                      <a:pt x="3532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2" name="Google Shape;11892;p58"/>
              <p:cNvSpPr/>
              <p:nvPr/>
            </p:nvSpPr>
            <p:spPr>
              <a:xfrm>
                <a:off x="197855" y="451770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0"/>
                    </a:moveTo>
                    <a:cubicBezTo>
                      <a:pt x="1" y="1"/>
                      <a:pt x="38" y="129"/>
                      <a:pt x="128" y="286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4"/>
                      <a:pt x="878" y="1109"/>
                      <a:pt x="1038" y="1196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7" y="1038"/>
                    </a:cubicBezTo>
                    <a:cubicBezTo>
                      <a:pt x="1109" y="876"/>
                      <a:pt x="966" y="690"/>
                      <a:pt x="801" y="524"/>
                    </a:cubicBezTo>
                    <a:cubicBezTo>
                      <a:pt x="635" y="359"/>
                      <a:pt x="447" y="215"/>
                      <a:pt x="287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3" name="Google Shape;11893;p58"/>
              <p:cNvSpPr/>
              <p:nvPr/>
            </p:nvSpPr>
            <p:spPr>
              <a:xfrm>
                <a:off x="197967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3" y="36"/>
                      <a:pt x="1038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9" y="690"/>
                      <a:pt x="215" y="877"/>
                      <a:pt x="127" y="1038"/>
                    </a:cubicBezTo>
                    <a:cubicBezTo>
                      <a:pt x="36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4" name="Google Shape;11894;p58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1"/>
                      <a:pt x="37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4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59"/>
                      <a:pt x="447" y="215"/>
                      <a:pt x="285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5" name="Google Shape;11895;p58"/>
              <p:cNvSpPr/>
              <p:nvPr/>
            </p:nvSpPr>
            <p:spPr>
              <a:xfrm>
                <a:off x="592764" y="4517708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8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5" y="1196"/>
                    </a:cubicBezTo>
                    <a:cubicBezTo>
                      <a:pt x="448" y="1109"/>
                      <a:pt x="634" y="966"/>
                      <a:pt x="800" y="801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29"/>
                      <a:pt x="1323" y="1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6" name="Google Shape;11896;p58"/>
              <p:cNvSpPr/>
              <p:nvPr/>
            </p:nvSpPr>
            <p:spPr>
              <a:xfrm>
                <a:off x="394802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7" name="Google Shape;11897;p58"/>
              <p:cNvSpPr/>
              <p:nvPr/>
            </p:nvSpPr>
            <p:spPr>
              <a:xfrm>
                <a:off x="397228" y="4714656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8" name="Google Shape;11898;p58"/>
              <p:cNvSpPr/>
              <p:nvPr/>
            </p:nvSpPr>
            <p:spPr>
              <a:xfrm>
                <a:off x="234687" y="3963526"/>
                <a:ext cx="393941" cy="393885"/>
              </a:xfrm>
              <a:custGeom>
                <a:rect b="b" l="l" r="r" t="t"/>
                <a:pathLst>
                  <a:path extrusionOk="0" h="6994" w="6995">
                    <a:moveTo>
                      <a:pt x="3497" y="1"/>
                    </a:moveTo>
                    <a:lnTo>
                      <a:pt x="1" y="3497"/>
                    </a:lnTo>
                    <a:lnTo>
                      <a:pt x="3497" y="6994"/>
                    </a:lnTo>
                    <a:lnTo>
                      <a:pt x="6994" y="3497"/>
                    </a:lnTo>
                    <a:lnTo>
                      <a:pt x="349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99" name="Google Shape;11899;p58"/>
              <p:cNvSpPr/>
              <p:nvPr/>
            </p:nvSpPr>
            <p:spPr>
              <a:xfrm>
                <a:off x="232772" y="3961611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0" y="70"/>
                    </a:moveTo>
                    <a:lnTo>
                      <a:pt x="6993" y="3532"/>
                    </a:lnTo>
                    <a:lnTo>
                      <a:pt x="3530" y="6994"/>
                    </a:lnTo>
                    <a:lnTo>
                      <a:pt x="69" y="3532"/>
                    </a:lnTo>
                    <a:lnTo>
                      <a:pt x="3530" y="70"/>
                    </a:lnTo>
                    <a:close/>
                    <a:moveTo>
                      <a:pt x="3530" y="1"/>
                    </a:moveTo>
                    <a:lnTo>
                      <a:pt x="17" y="3515"/>
                    </a:lnTo>
                    <a:lnTo>
                      <a:pt x="1" y="3532"/>
                    </a:lnTo>
                    <a:lnTo>
                      <a:pt x="3514" y="7046"/>
                    </a:lnTo>
                    <a:lnTo>
                      <a:pt x="3530" y="7063"/>
                    </a:lnTo>
                    <a:lnTo>
                      <a:pt x="7046" y="3548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0" name="Google Shape;11900;p58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" y="1"/>
                    </a:moveTo>
                    <a:cubicBezTo>
                      <a:pt x="1" y="1"/>
                      <a:pt x="37" y="131"/>
                      <a:pt x="128" y="286"/>
                    </a:cubicBezTo>
                    <a:cubicBezTo>
                      <a:pt x="216" y="447"/>
                      <a:pt x="360" y="634"/>
                      <a:pt x="524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8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5" y="127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1" name="Google Shape;11901;p58"/>
              <p:cNvSpPr/>
              <p:nvPr/>
            </p:nvSpPr>
            <p:spPr>
              <a:xfrm>
                <a:off x="197460" y="4123191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5" y="38"/>
                      <a:pt x="1038" y="127"/>
                    </a:cubicBezTo>
                    <a:cubicBezTo>
                      <a:pt x="877" y="215"/>
                      <a:pt x="690" y="359"/>
                      <a:pt x="524" y="523"/>
                    </a:cubicBezTo>
                    <a:cubicBezTo>
                      <a:pt x="360" y="690"/>
                      <a:pt x="216" y="877"/>
                      <a:pt x="128" y="1038"/>
                    </a:cubicBezTo>
                    <a:cubicBezTo>
                      <a:pt x="37" y="1195"/>
                      <a:pt x="1" y="1324"/>
                      <a:pt x="1" y="1324"/>
                    </a:cubicBezTo>
                    <a:cubicBezTo>
                      <a:pt x="1" y="1324"/>
                      <a:pt x="129" y="1288"/>
                      <a:pt x="285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4" y="634"/>
                      <a:pt x="1108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2" name="Google Shape;11902;p58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37" y="131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8" y="1109"/>
                      <a:pt x="1038" y="1196"/>
                    </a:cubicBezTo>
                    <a:cubicBezTo>
                      <a:pt x="1194" y="1288"/>
                      <a:pt x="1323" y="1324"/>
                      <a:pt x="1323" y="1324"/>
                    </a:cubicBezTo>
                    <a:cubicBezTo>
                      <a:pt x="1323" y="1324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3"/>
                    </a:cubicBezTo>
                    <a:cubicBezTo>
                      <a:pt x="634" y="359"/>
                      <a:pt x="447" y="215"/>
                      <a:pt x="286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3" name="Google Shape;11903;p58"/>
              <p:cNvSpPr/>
              <p:nvPr/>
            </p:nvSpPr>
            <p:spPr>
              <a:xfrm>
                <a:off x="592257" y="4123191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8" y="215"/>
                      <a:pt x="689" y="359"/>
                      <a:pt x="524" y="523"/>
                    </a:cubicBezTo>
                    <a:cubicBezTo>
                      <a:pt x="359" y="690"/>
                      <a:pt x="215" y="877"/>
                      <a:pt x="128" y="1038"/>
                    </a:cubicBezTo>
                    <a:cubicBezTo>
                      <a:pt x="36" y="1195"/>
                      <a:pt x="0" y="1324"/>
                      <a:pt x="0" y="1324"/>
                    </a:cubicBezTo>
                    <a:cubicBezTo>
                      <a:pt x="0" y="1324"/>
                      <a:pt x="129" y="1288"/>
                      <a:pt x="286" y="1196"/>
                    </a:cubicBezTo>
                    <a:cubicBezTo>
                      <a:pt x="448" y="1109"/>
                      <a:pt x="634" y="967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30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4" name="Google Shape;11904;p58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0" y="1"/>
                    </a:moveTo>
                    <a:cubicBezTo>
                      <a:pt x="0" y="1"/>
                      <a:pt x="36" y="130"/>
                      <a:pt x="128" y="285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4"/>
                      <a:pt x="876" y="1108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7"/>
                    </a:cubicBezTo>
                    <a:cubicBezTo>
                      <a:pt x="1108" y="876"/>
                      <a:pt x="966" y="690"/>
                      <a:pt x="799" y="523"/>
                    </a:cubicBezTo>
                    <a:cubicBezTo>
                      <a:pt x="634" y="358"/>
                      <a:pt x="447" y="214"/>
                      <a:pt x="285" y="127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5" name="Google Shape;11905;p58"/>
              <p:cNvSpPr/>
              <p:nvPr/>
            </p:nvSpPr>
            <p:spPr>
              <a:xfrm>
                <a:off x="394408" y="4320140"/>
                <a:ext cx="74508" cy="74564"/>
              </a:xfrm>
              <a:custGeom>
                <a:rect b="b" l="l" r="r" t="t"/>
                <a:pathLst>
                  <a:path extrusionOk="0" h="1324" w="1323">
                    <a:moveTo>
                      <a:pt x="1323" y="1"/>
                    </a:moveTo>
                    <a:lnTo>
                      <a:pt x="1323" y="1"/>
                    </a:lnTo>
                    <a:cubicBezTo>
                      <a:pt x="1323" y="1"/>
                      <a:pt x="1194" y="38"/>
                      <a:pt x="1038" y="127"/>
                    </a:cubicBezTo>
                    <a:cubicBezTo>
                      <a:pt x="876" y="214"/>
                      <a:pt x="689" y="358"/>
                      <a:pt x="524" y="523"/>
                    </a:cubicBezTo>
                    <a:cubicBezTo>
                      <a:pt x="359" y="690"/>
                      <a:pt x="215" y="877"/>
                      <a:pt x="128" y="1037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6"/>
                    </a:cubicBezTo>
                    <a:cubicBezTo>
                      <a:pt x="448" y="1108"/>
                      <a:pt x="634" y="966"/>
                      <a:pt x="799" y="800"/>
                    </a:cubicBezTo>
                    <a:cubicBezTo>
                      <a:pt x="964" y="634"/>
                      <a:pt x="1108" y="447"/>
                      <a:pt x="1195" y="285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6" name="Google Shape;11906;p58"/>
              <p:cNvSpPr/>
              <p:nvPr/>
            </p:nvSpPr>
            <p:spPr>
              <a:xfrm>
                <a:off x="234462" y="356563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0"/>
                    </a:moveTo>
                    <a:lnTo>
                      <a:pt x="1" y="3498"/>
                    </a:lnTo>
                    <a:lnTo>
                      <a:pt x="3498" y="6995"/>
                    </a:lnTo>
                    <a:lnTo>
                      <a:pt x="6995" y="3498"/>
                    </a:lnTo>
                    <a:lnTo>
                      <a:pt x="3498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7" name="Google Shape;11907;p58"/>
              <p:cNvSpPr/>
              <p:nvPr/>
            </p:nvSpPr>
            <p:spPr>
              <a:xfrm>
                <a:off x="232491" y="3563828"/>
                <a:ext cx="397771" cy="397771"/>
              </a:xfrm>
              <a:custGeom>
                <a:rect b="b" l="l" r="r" t="t"/>
                <a:pathLst>
                  <a:path extrusionOk="0" h="7063" w="7063">
                    <a:moveTo>
                      <a:pt x="3532" y="69"/>
                    </a:moveTo>
                    <a:lnTo>
                      <a:pt x="6994" y="3531"/>
                    </a:lnTo>
                    <a:lnTo>
                      <a:pt x="3532" y="6993"/>
                    </a:lnTo>
                    <a:lnTo>
                      <a:pt x="70" y="3531"/>
                    </a:lnTo>
                    <a:lnTo>
                      <a:pt x="3532" y="69"/>
                    </a:lnTo>
                    <a:close/>
                    <a:moveTo>
                      <a:pt x="3531" y="1"/>
                    </a:moveTo>
                    <a:lnTo>
                      <a:pt x="17" y="3516"/>
                    </a:lnTo>
                    <a:lnTo>
                      <a:pt x="1" y="3532"/>
                    </a:lnTo>
                    <a:lnTo>
                      <a:pt x="3515" y="7045"/>
                    </a:lnTo>
                    <a:lnTo>
                      <a:pt x="3532" y="7063"/>
                    </a:lnTo>
                    <a:lnTo>
                      <a:pt x="7046" y="3549"/>
                    </a:lnTo>
                    <a:lnTo>
                      <a:pt x="7063" y="3532"/>
                    </a:lnTo>
                    <a:lnTo>
                      <a:pt x="3549" y="18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8" name="Google Shape;11908;p58"/>
              <p:cNvSpPr/>
              <p:nvPr/>
            </p:nvSpPr>
            <p:spPr>
              <a:xfrm>
                <a:off x="197179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8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90" y="965"/>
                      <a:pt x="877" y="1109"/>
                      <a:pt x="1038" y="1197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5"/>
                      <a:pt x="1195" y="1038"/>
                    </a:cubicBezTo>
                    <a:cubicBezTo>
                      <a:pt x="1108" y="876"/>
                      <a:pt x="966" y="690"/>
                      <a:pt x="800" y="524"/>
                    </a:cubicBezTo>
                    <a:cubicBezTo>
                      <a:pt x="634" y="360"/>
                      <a:pt x="447" y="216"/>
                      <a:pt x="285" y="128"/>
                    </a:cubicBezTo>
                    <a:cubicBezTo>
                      <a:pt x="129" y="37"/>
                      <a:pt x="1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09" name="Google Shape;11909;p58"/>
              <p:cNvSpPr/>
              <p:nvPr/>
            </p:nvSpPr>
            <p:spPr>
              <a:xfrm>
                <a:off x="197235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3" y="1"/>
                    </a:moveTo>
                    <a:cubicBezTo>
                      <a:pt x="1323" y="1"/>
                      <a:pt x="1194" y="37"/>
                      <a:pt x="1038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6" y="1197"/>
                    </a:cubicBezTo>
                    <a:cubicBezTo>
                      <a:pt x="448" y="1109"/>
                      <a:pt x="634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7" y="129"/>
                      <a:pt x="1323" y="1"/>
                      <a:pt x="13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0" name="Google Shape;11910;p58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0" y="1"/>
                    </a:moveTo>
                    <a:cubicBezTo>
                      <a:pt x="0" y="1"/>
                      <a:pt x="36" y="129"/>
                      <a:pt x="128" y="287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7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6" y="1038"/>
                    </a:cubicBezTo>
                    <a:cubicBezTo>
                      <a:pt x="1109" y="876"/>
                      <a:pt x="966" y="690"/>
                      <a:pt x="800" y="524"/>
                    </a:cubicBezTo>
                    <a:cubicBezTo>
                      <a:pt x="635" y="360"/>
                      <a:pt x="446" y="216"/>
                      <a:pt x="286" y="128"/>
                    </a:cubicBezTo>
                    <a:cubicBezTo>
                      <a:pt x="129" y="37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1" name="Google Shape;11911;p58"/>
              <p:cNvSpPr/>
              <p:nvPr/>
            </p:nvSpPr>
            <p:spPr>
              <a:xfrm>
                <a:off x="592032" y="3725352"/>
                <a:ext cx="74564" cy="74564"/>
              </a:xfrm>
              <a:custGeom>
                <a:rect b="b" l="l" r="r" t="t"/>
                <a:pathLst>
                  <a:path extrusionOk="0" h="1324" w="1324">
                    <a:moveTo>
                      <a:pt x="1324" y="1"/>
                    </a:moveTo>
                    <a:cubicBezTo>
                      <a:pt x="1324" y="1"/>
                      <a:pt x="1195" y="37"/>
                      <a:pt x="1038" y="128"/>
                    </a:cubicBezTo>
                    <a:cubicBezTo>
                      <a:pt x="877" y="216"/>
                      <a:pt x="689" y="360"/>
                      <a:pt x="524" y="524"/>
                    </a:cubicBezTo>
                    <a:cubicBezTo>
                      <a:pt x="359" y="690"/>
                      <a:pt x="215" y="878"/>
                      <a:pt x="128" y="1038"/>
                    </a:cubicBezTo>
                    <a:cubicBezTo>
                      <a:pt x="36" y="1195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7"/>
                    </a:cubicBezTo>
                    <a:cubicBezTo>
                      <a:pt x="448" y="1109"/>
                      <a:pt x="635" y="967"/>
                      <a:pt x="800" y="801"/>
                    </a:cubicBezTo>
                    <a:cubicBezTo>
                      <a:pt x="965" y="634"/>
                      <a:pt x="1109" y="447"/>
                      <a:pt x="1196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2" name="Google Shape;11912;p58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0" y="0"/>
                    </a:moveTo>
                    <a:lnTo>
                      <a:pt x="0" y="0"/>
                    </a:ln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1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4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3" name="Google Shape;11913;p58"/>
              <p:cNvSpPr/>
              <p:nvPr/>
            </p:nvSpPr>
            <p:spPr>
              <a:xfrm>
                <a:off x="394183" y="3922300"/>
                <a:ext cx="74508" cy="74508"/>
              </a:xfrm>
              <a:custGeom>
                <a:rect b="b" l="l" r="r" t="t"/>
                <a:pathLst>
                  <a:path extrusionOk="0" h="1323" w="1323">
                    <a:moveTo>
                      <a:pt x="1323" y="0"/>
                    </a:moveTo>
                    <a:cubicBezTo>
                      <a:pt x="1323" y="0"/>
                      <a:pt x="1194" y="37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7" y="1109"/>
                      <a:pt x="634" y="966"/>
                      <a:pt x="800" y="801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4" name="Google Shape;11914;p58"/>
              <p:cNvSpPr/>
              <p:nvPr/>
            </p:nvSpPr>
            <p:spPr>
              <a:xfrm>
                <a:off x="233955" y="3171170"/>
                <a:ext cx="393941" cy="393941"/>
              </a:xfrm>
              <a:custGeom>
                <a:rect b="b" l="l" r="r" t="t"/>
                <a:pathLst>
                  <a:path extrusionOk="0" h="6995" w="6995">
                    <a:moveTo>
                      <a:pt x="3498" y="1"/>
                    </a:moveTo>
                    <a:lnTo>
                      <a:pt x="1" y="3498"/>
                    </a:lnTo>
                    <a:lnTo>
                      <a:pt x="3498" y="6994"/>
                    </a:lnTo>
                    <a:lnTo>
                      <a:pt x="6995" y="3498"/>
                    </a:lnTo>
                    <a:lnTo>
                      <a:pt x="3498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5" name="Google Shape;11915;p58"/>
              <p:cNvSpPr/>
              <p:nvPr/>
            </p:nvSpPr>
            <p:spPr>
              <a:xfrm>
                <a:off x="232040" y="3169311"/>
                <a:ext cx="397714" cy="397771"/>
              </a:xfrm>
              <a:custGeom>
                <a:rect b="b" l="l" r="r" t="t"/>
                <a:pathLst>
                  <a:path extrusionOk="0" h="7063" w="7062">
                    <a:moveTo>
                      <a:pt x="3531" y="69"/>
                    </a:moveTo>
                    <a:lnTo>
                      <a:pt x="6993" y="3532"/>
                    </a:lnTo>
                    <a:lnTo>
                      <a:pt x="3531" y="6993"/>
                    </a:lnTo>
                    <a:lnTo>
                      <a:pt x="69" y="3532"/>
                    </a:lnTo>
                    <a:lnTo>
                      <a:pt x="3531" y="69"/>
                    </a:lnTo>
                    <a:close/>
                    <a:moveTo>
                      <a:pt x="3531" y="0"/>
                    </a:moveTo>
                    <a:lnTo>
                      <a:pt x="18" y="3514"/>
                    </a:lnTo>
                    <a:lnTo>
                      <a:pt x="1" y="3532"/>
                    </a:lnTo>
                    <a:lnTo>
                      <a:pt x="3516" y="7046"/>
                    </a:lnTo>
                    <a:lnTo>
                      <a:pt x="3532" y="7062"/>
                    </a:lnTo>
                    <a:lnTo>
                      <a:pt x="7045" y="3547"/>
                    </a:lnTo>
                    <a:lnTo>
                      <a:pt x="7062" y="3530"/>
                    </a:lnTo>
                    <a:lnTo>
                      <a:pt x="3548" y="17"/>
                    </a:lnTo>
                    <a:lnTo>
                      <a:pt x="353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6" name="Google Shape;11916;p58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6" y="129"/>
                      <a:pt x="128" y="286"/>
                    </a:cubicBezTo>
                    <a:cubicBezTo>
                      <a:pt x="215" y="447"/>
                      <a:pt x="359" y="634"/>
                      <a:pt x="524" y="800"/>
                    </a:cubicBezTo>
                    <a:cubicBezTo>
                      <a:pt x="689" y="965"/>
                      <a:pt x="877" y="1109"/>
                      <a:pt x="1038" y="1196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7" name="Google Shape;11917;p58"/>
              <p:cNvSpPr/>
              <p:nvPr/>
            </p:nvSpPr>
            <p:spPr>
              <a:xfrm>
                <a:off x="196728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4" y="0"/>
                    </a:moveTo>
                    <a:cubicBezTo>
                      <a:pt x="1324" y="0"/>
                      <a:pt x="1195" y="36"/>
                      <a:pt x="1038" y="128"/>
                    </a:cubicBezTo>
                    <a:cubicBezTo>
                      <a:pt x="877" y="215"/>
                      <a:pt x="689" y="359"/>
                      <a:pt x="524" y="524"/>
                    </a:cubicBezTo>
                    <a:cubicBezTo>
                      <a:pt x="359" y="689"/>
                      <a:pt x="215" y="878"/>
                      <a:pt x="128" y="1038"/>
                    </a:cubicBezTo>
                    <a:cubicBezTo>
                      <a:pt x="36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8" y="129"/>
                      <a:pt x="1324" y="0"/>
                      <a:pt x="13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8" name="Google Shape;11918;p58"/>
              <p:cNvSpPr/>
              <p:nvPr/>
            </p:nvSpPr>
            <p:spPr>
              <a:xfrm>
                <a:off x="591525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" y="0"/>
                    </a:moveTo>
                    <a:lnTo>
                      <a:pt x="1" y="0"/>
                    </a:lnTo>
                    <a:cubicBezTo>
                      <a:pt x="1" y="0"/>
                      <a:pt x="38" y="129"/>
                      <a:pt x="127" y="286"/>
                    </a:cubicBezTo>
                    <a:cubicBezTo>
                      <a:pt x="215" y="447"/>
                      <a:pt x="359" y="634"/>
                      <a:pt x="523" y="800"/>
                    </a:cubicBezTo>
                    <a:cubicBezTo>
                      <a:pt x="690" y="965"/>
                      <a:pt x="877" y="1109"/>
                      <a:pt x="1038" y="1196"/>
                    </a:cubicBezTo>
                    <a:cubicBezTo>
                      <a:pt x="1195" y="1287"/>
                      <a:pt x="1323" y="1323"/>
                      <a:pt x="1323" y="1323"/>
                    </a:cubicBezTo>
                    <a:cubicBezTo>
                      <a:pt x="1323" y="1323"/>
                      <a:pt x="1287" y="1194"/>
                      <a:pt x="1196" y="1038"/>
                    </a:cubicBezTo>
                    <a:cubicBezTo>
                      <a:pt x="1109" y="876"/>
                      <a:pt x="966" y="689"/>
                      <a:pt x="800" y="524"/>
                    </a:cubicBezTo>
                    <a:cubicBezTo>
                      <a:pt x="634" y="359"/>
                      <a:pt x="446" y="215"/>
                      <a:pt x="286" y="128"/>
                    </a:cubicBezTo>
                    <a:cubicBezTo>
                      <a:pt x="129" y="36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19" name="Google Shape;11919;p58"/>
              <p:cNvSpPr/>
              <p:nvPr/>
            </p:nvSpPr>
            <p:spPr>
              <a:xfrm>
                <a:off x="591581" y="3330948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cubicBezTo>
                      <a:pt x="1323" y="0"/>
                      <a:pt x="1194" y="36"/>
                      <a:pt x="1039" y="128"/>
                    </a:cubicBezTo>
                    <a:cubicBezTo>
                      <a:pt x="877" y="215"/>
                      <a:pt x="690" y="359"/>
                      <a:pt x="524" y="524"/>
                    </a:cubicBezTo>
                    <a:cubicBezTo>
                      <a:pt x="360" y="689"/>
                      <a:pt x="216" y="878"/>
                      <a:pt x="128" y="1038"/>
                    </a:cubicBezTo>
                    <a:cubicBezTo>
                      <a:pt x="37" y="1194"/>
                      <a:pt x="1" y="1323"/>
                      <a:pt x="1" y="1323"/>
                    </a:cubicBezTo>
                    <a:cubicBezTo>
                      <a:pt x="1" y="1323"/>
                      <a:pt x="130" y="1287"/>
                      <a:pt x="286" y="1196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5" y="634"/>
                      <a:pt x="1109" y="447"/>
                      <a:pt x="1196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0" name="Google Shape;11920;p58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7" y="1195"/>
                      <a:pt x="1197" y="1039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1" name="Google Shape;11921;p58"/>
              <p:cNvSpPr/>
              <p:nvPr/>
            </p:nvSpPr>
            <p:spPr>
              <a:xfrm>
                <a:off x="393620" y="352784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lnTo>
                      <a:pt x="1324" y="1"/>
                    </a:ln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5" y="634"/>
                      <a:pt x="1109" y="447"/>
                      <a:pt x="1197" y="287"/>
                    </a:cubicBezTo>
                    <a:cubicBezTo>
                      <a:pt x="1288" y="130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2" name="Google Shape;11922;p58"/>
              <p:cNvSpPr/>
              <p:nvPr/>
            </p:nvSpPr>
            <p:spPr>
              <a:xfrm>
                <a:off x="38464" y="4951318"/>
                <a:ext cx="397714" cy="397714"/>
              </a:xfrm>
              <a:custGeom>
                <a:rect b="b" l="l" r="r" t="t"/>
                <a:pathLst>
                  <a:path extrusionOk="0" h="7062" w="7062">
                    <a:moveTo>
                      <a:pt x="3531" y="69"/>
                    </a:moveTo>
                    <a:lnTo>
                      <a:pt x="6992" y="3531"/>
                    </a:lnTo>
                    <a:lnTo>
                      <a:pt x="3531" y="6993"/>
                    </a:lnTo>
                    <a:lnTo>
                      <a:pt x="69" y="3531"/>
                    </a:lnTo>
                    <a:lnTo>
                      <a:pt x="3531" y="69"/>
                    </a:lnTo>
                    <a:close/>
                    <a:moveTo>
                      <a:pt x="3531" y="1"/>
                    </a:moveTo>
                    <a:lnTo>
                      <a:pt x="18" y="3516"/>
                    </a:lnTo>
                    <a:lnTo>
                      <a:pt x="0" y="3532"/>
                    </a:lnTo>
                    <a:lnTo>
                      <a:pt x="3514" y="7045"/>
                    </a:lnTo>
                    <a:lnTo>
                      <a:pt x="3531" y="7062"/>
                    </a:lnTo>
                    <a:lnTo>
                      <a:pt x="7045" y="3549"/>
                    </a:lnTo>
                    <a:lnTo>
                      <a:pt x="7061" y="3532"/>
                    </a:lnTo>
                    <a:lnTo>
                      <a:pt x="3547" y="17"/>
                    </a:lnTo>
                    <a:lnTo>
                      <a:pt x="353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3" name="Google Shape;11923;p58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29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6"/>
                      <a:pt x="878" y="1110"/>
                      <a:pt x="1039" y="1197"/>
                    </a:cubicBezTo>
                    <a:cubicBezTo>
                      <a:pt x="1196" y="1287"/>
                      <a:pt x="1325" y="1323"/>
                      <a:pt x="1325" y="1323"/>
                    </a:cubicBezTo>
                    <a:cubicBezTo>
                      <a:pt x="1325" y="1323"/>
                      <a:pt x="1289" y="1195"/>
                      <a:pt x="1197" y="1039"/>
                    </a:cubicBezTo>
                    <a:cubicBezTo>
                      <a:pt x="1110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30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4" name="Google Shape;11924;p58"/>
              <p:cNvSpPr/>
              <p:nvPr/>
            </p:nvSpPr>
            <p:spPr>
              <a:xfrm>
                <a:off x="3096" y="5112898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5" y="1"/>
                    </a:moveTo>
                    <a:cubicBezTo>
                      <a:pt x="1324" y="1"/>
                      <a:pt x="1196" y="37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7"/>
                      <a:pt x="128" y="1039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10"/>
                      <a:pt x="635" y="967"/>
                      <a:pt x="801" y="801"/>
                    </a:cubicBezTo>
                    <a:cubicBezTo>
                      <a:pt x="966" y="634"/>
                      <a:pt x="1110" y="447"/>
                      <a:pt x="1197" y="287"/>
                    </a:cubicBezTo>
                    <a:cubicBezTo>
                      <a:pt x="1289" y="129"/>
                      <a:pt x="1324" y="1"/>
                      <a:pt x="132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5" name="Google Shape;11925;p58"/>
              <p:cNvSpPr/>
              <p:nvPr/>
            </p:nvSpPr>
            <p:spPr>
              <a:xfrm>
                <a:off x="395527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0" y="0"/>
                    </a:moveTo>
                    <a:cubicBezTo>
                      <a:pt x="0" y="0"/>
                      <a:pt x="37" y="129"/>
                      <a:pt x="128" y="286"/>
                    </a:cubicBezTo>
                    <a:cubicBezTo>
                      <a:pt x="215" y="446"/>
                      <a:pt x="359" y="634"/>
                      <a:pt x="524" y="800"/>
                    </a:cubicBezTo>
                    <a:cubicBezTo>
                      <a:pt x="689" y="964"/>
                      <a:pt x="878" y="1109"/>
                      <a:pt x="1038" y="1195"/>
                    </a:cubicBezTo>
                    <a:cubicBezTo>
                      <a:pt x="1195" y="1287"/>
                      <a:pt x="1324" y="1323"/>
                      <a:pt x="1324" y="1323"/>
                    </a:cubicBezTo>
                    <a:cubicBezTo>
                      <a:pt x="1324" y="1323"/>
                      <a:pt x="1288" y="1194"/>
                      <a:pt x="1196" y="1038"/>
                    </a:cubicBezTo>
                    <a:cubicBezTo>
                      <a:pt x="1109" y="875"/>
                      <a:pt x="966" y="689"/>
                      <a:pt x="801" y="524"/>
                    </a:cubicBezTo>
                    <a:cubicBezTo>
                      <a:pt x="635" y="359"/>
                      <a:pt x="447" y="215"/>
                      <a:pt x="286" y="128"/>
                    </a:cubicBezTo>
                    <a:cubicBezTo>
                      <a:pt x="129" y="36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6" name="Google Shape;11926;p58"/>
              <p:cNvSpPr/>
              <p:nvPr/>
            </p:nvSpPr>
            <p:spPr>
              <a:xfrm>
                <a:off x="395640" y="5109181"/>
                <a:ext cx="74564" cy="74508"/>
              </a:xfrm>
              <a:custGeom>
                <a:rect b="b" l="l" r="r" t="t"/>
                <a:pathLst>
                  <a:path extrusionOk="0" h="1323" w="1324">
                    <a:moveTo>
                      <a:pt x="1323" y="0"/>
                    </a:moveTo>
                    <a:lnTo>
                      <a:pt x="1323" y="0"/>
                    </a:lnTo>
                    <a:cubicBezTo>
                      <a:pt x="1323" y="0"/>
                      <a:pt x="1194" y="36"/>
                      <a:pt x="1037" y="128"/>
                    </a:cubicBezTo>
                    <a:cubicBezTo>
                      <a:pt x="877" y="215"/>
                      <a:pt x="690" y="359"/>
                      <a:pt x="523" y="524"/>
                    </a:cubicBezTo>
                    <a:cubicBezTo>
                      <a:pt x="358" y="689"/>
                      <a:pt x="214" y="876"/>
                      <a:pt x="127" y="1038"/>
                    </a:cubicBezTo>
                    <a:cubicBezTo>
                      <a:pt x="35" y="1194"/>
                      <a:pt x="0" y="1323"/>
                      <a:pt x="0" y="1323"/>
                    </a:cubicBezTo>
                    <a:cubicBezTo>
                      <a:pt x="0" y="1323"/>
                      <a:pt x="129" y="1287"/>
                      <a:pt x="285" y="1195"/>
                    </a:cubicBezTo>
                    <a:cubicBezTo>
                      <a:pt x="448" y="1109"/>
                      <a:pt x="634" y="966"/>
                      <a:pt x="800" y="800"/>
                    </a:cubicBezTo>
                    <a:cubicBezTo>
                      <a:pt x="964" y="634"/>
                      <a:pt x="1108" y="446"/>
                      <a:pt x="1195" y="286"/>
                    </a:cubicBezTo>
                    <a:cubicBezTo>
                      <a:pt x="1287" y="129"/>
                      <a:pt x="1323" y="0"/>
                      <a:pt x="132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7" name="Google Shape;11927;p58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8" name="Google Shape;11928;p58"/>
              <p:cNvSpPr/>
              <p:nvPr/>
            </p:nvSpPr>
            <p:spPr>
              <a:xfrm>
                <a:off x="1487" y="-32095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29" name="Google Shape;11929;p58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" y="1"/>
                    </a:moveTo>
                    <a:cubicBezTo>
                      <a:pt x="1" y="1"/>
                      <a:pt x="37" y="130"/>
                      <a:pt x="128" y="287"/>
                    </a:cubicBezTo>
                    <a:cubicBezTo>
                      <a:pt x="216" y="447"/>
                      <a:pt x="360" y="634"/>
                      <a:pt x="524" y="801"/>
                    </a:cubicBezTo>
                    <a:cubicBezTo>
                      <a:pt x="690" y="965"/>
                      <a:pt x="878" y="1109"/>
                      <a:pt x="1039" y="1197"/>
                    </a:cubicBezTo>
                    <a:cubicBezTo>
                      <a:pt x="1196" y="1287"/>
                      <a:pt x="1324" y="1323"/>
                      <a:pt x="1324" y="1323"/>
                    </a:cubicBezTo>
                    <a:cubicBezTo>
                      <a:pt x="1324" y="1323"/>
                      <a:pt x="1288" y="1195"/>
                      <a:pt x="1197" y="1038"/>
                    </a:cubicBezTo>
                    <a:cubicBezTo>
                      <a:pt x="1109" y="876"/>
                      <a:pt x="967" y="690"/>
                      <a:pt x="801" y="524"/>
                    </a:cubicBezTo>
                    <a:cubicBezTo>
                      <a:pt x="635" y="360"/>
                      <a:pt x="447" y="216"/>
                      <a:pt x="287" y="128"/>
                    </a:cubicBezTo>
                    <a:cubicBezTo>
                      <a:pt x="129" y="37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30" name="Google Shape;11930;p58"/>
              <p:cNvSpPr/>
              <p:nvPr/>
            </p:nvSpPr>
            <p:spPr>
              <a:xfrm>
                <a:off x="394550" y="-33720"/>
                <a:ext cx="74621" cy="74564"/>
              </a:xfrm>
              <a:custGeom>
                <a:rect b="b" l="l" r="r" t="t"/>
                <a:pathLst>
                  <a:path extrusionOk="0" h="1324" w="1325">
                    <a:moveTo>
                      <a:pt x="1324" y="1"/>
                    </a:moveTo>
                    <a:cubicBezTo>
                      <a:pt x="1324" y="1"/>
                      <a:pt x="1196" y="38"/>
                      <a:pt x="1039" y="128"/>
                    </a:cubicBezTo>
                    <a:cubicBezTo>
                      <a:pt x="878" y="216"/>
                      <a:pt x="690" y="360"/>
                      <a:pt x="524" y="524"/>
                    </a:cubicBezTo>
                    <a:cubicBezTo>
                      <a:pt x="360" y="690"/>
                      <a:pt x="216" y="878"/>
                      <a:pt x="128" y="1038"/>
                    </a:cubicBezTo>
                    <a:cubicBezTo>
                      <a:pt x="37" y="1195"/>
                      <a:pt x="1" y="1323"/>
                      <a:pt x="1" y="1323"/>
                    </a:cubicBezTo>
                    <a:cubicBezTo>
                      <a:pt x="1" y="1323"/>
                      <a:pt x="129" y="1287"/>
                      <a:pt x="287" y="1197"/>
                    </a:cubicBezTo>
                    <a:cubicBezTo>
                      <a:pt x="448" y="1109"/>
                      <a:pt x="635" y="966"/>
                      <a:pt x="801" y="801"/>
                    </a:cubicBezTo>
                    <a:cubicBezTo>
                      <a:pt x="966" y="634"/>
                      <a:pt x="1109" y="447"/>
                      <a:pt x="1197" y="287"/>
                    </a:cubicBezTo>
                    <a:cubicBezTo>
                      <a:pt x="1288" y="129"/>
                      <a:pt x="1324" y="1"/>
                      <a:pt x="132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11931" name="Google Shape;11931;p58"/>
            <p:cNvCxnSpPr/>
            <p:nvPr/>
          </p:nvCxnSpPr>
          <p:spPr>
            <a:xfrm>
              <a:off x="-11686016" y="3106247"/>
              <a:ext cx="0" cy="359790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932" name="Google Shape;11932;p58"/>
            <p:cNvCxnSpPr/>
            <p:nvPr/>
          </p:nvCxnSpPr>
          <p:spPr>
            <a:xfrm>
              <a:off x="-11689944" y="6701056"/>
              <a:ext cx="909600" cy="0"/>
            </a:xfrm>
            <a:prstGeom prst="straightConnector1">
              <a:avLst/>
            </a:pr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3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44.xml"/><Relationship Id="rId22" Type="http://schemas.openxmlformats.org/officeDocument/2006/relationships/slideLayout" Target="../slideLayouts/slideLayout46.xml"/><Relationship Id="rId21" Type="http://schemas.openxmlformats.org/officeDocument/2006/relationships/slideLayout" Target="../slideLayouts/slideLayout45.xml"/><Relationship Id="rId24" Type="http://schemas.openxmlformats.org/officeDocument/2006/relationships/slideLayout" Target="../slideLayouts/slideLayout48.xml"/><Relationship Id="rId23" Type="http://schemas.openxmlformats.org/officeDocument/2006/relationships/slideLayout" Target="../slideLayouts/slideLayout47.xml"/><Relationship Id="rId1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6.xml"/><Relationship Id="rId3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26" Type="http://schemas.openxmlformats.org/officeDocument/2006/relationships/slideLayout" Target="../slideLayouts/slideLayout50.xml"/><Relationship Id="rId25" Type="http://schemas.openxmlformats.org/officeDocument/2006/relationships/slideLayout" Target="../slideLayouts/slideLayout49.xml"/><Relationship Id="rId28" Type="http://schemas.openxmlformats.org/officeDocument/2006/relationships/slideLayout" Target="../slideLayouts/slideLayout52.xml"/><Relationship Id="rId27" Type="http://schemas.openxmlformats.org/officeDocument/2006/relationships/slideLayout" Target="../slideLayouts/slideLayout51.xml"/><Relationship Id="rId5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0.xml"/><Relationship Id="rId29" Type="http://schemas.openxmlformats.org/officeDocument/2006/relationships/slideLayout" Target="../slideLayouts/slideLayout53.xml"/><Relationship Id="rId7" Type="http://schemas.openxmlformats.org/officeDocument/2006/relationships/slideLayout" Target="../slideLayouts/slideLayout31.xml"/><Relationship Id="rId8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55.xml"/><Relationship Id="rId30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35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34.xml"/><Relationship Id="rId32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37.xml"/><Relationship Id="rId12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39.xml"/><Relationship Id="rId14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1.xml"/><Relationship Id="rId16" Type="http://schemas.openxmlformats.org/officeDocument/2006/relationships/slideLayout" Target="../slideLayouts/slideLayout40.xml"/><Relationship Id="rId19" Type="http://schemas.openxmlformats.org/officeDocument/2006/relationships/slideLayout" Target="../slideLayouts/slideLayout43.xml"/><Relationship Id="rId18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3446" name="Shape 3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7" name="Google Shape;3447;p26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layfair Display"/>
              <a:buNone/>
              <a:defRPr b="1" sz="3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layfair Display"/>
              <a:buNone/>
              <a:defRPr b="1" sz="3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layfair Display"/>
              <a:buNone/>
              <a:defRPr b="1" sz="3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layfair Display"/>
              <a:buNone/>
              <a:defRPr b="1" sz="3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layfair Display"/>
              <a:buNone/>
              <a:defRPr b="1" sz="3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layfair Display"/>
              <a:buNone/>
              <a:defRPr b="1" sz="3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layfair Display"/>
              <a:buNone/>
              <a:defRPr b="1" sz="3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layfair Display"/>
              <a:buNone/>
              <a:defRPr b="1" sz="3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layfair Display"/>
              <a:buNone/>
              <a:defRPr b="1" sz="3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448" name="Google Shape;3448;p26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●"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○"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■"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●"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○"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■"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●"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○"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bert Sans"/>
              <a:buChar char="■"/>
              <a:defRPr>
                <a:solidFill>
                  <a:schemeClr val="dk2"/>
                </a:solidFill>
                <a:latin typeface="Albert Sans"/>
                <a:ea typeface="Albert Sans"/>
                <a:cs typeface="Albert Sans"/>
                <a:sym typeface="Albert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  <p:sldLayoutId id="2147483685" r:id="rId14"/>
    <p:sldLayoutId id="2147483686" r:id="rId15"/>
    <p:sldLayoutId id="2147483687" r:id="rId16"/>
    <p:sldLayoutId id="2147483688" r:id="rId17"/>
    <p:sldLayoutId id="2147483689" r:id="rId18"/>
    <p:sldLayoutId id="2147483690" r:id="rId19"/>
    <p:sldLayoutId id="2147483691" r:id="rId20"/>
    <p:sldLayoutId id="2147483692" r:id="rId21"/>
    <p:sldLayoutId id="2147483693" r:id="rId22"/>
    <p:sldLayoutId id="2147483694" r:id="rId23"/>
    <p:sldLayoutId id="2147483695" r:id="rId24"/>
    <p:sldLayoutId id="2147483696" r:id="rId25"/>
    <p:sldLayoutId id="2147483697" r:id="rId26"/>
    <p:sldLayoutId id="2147483698" r:id="rId27"/>
    <p:sldLayoutId id="2147483699" r:id="rId28"/>
    <p:sldLayoutId id="2147483700" r:id="rId29"/>
    <p:sldLayoutId id="2147483701" r:id="rId30"/>
    <p:sldLayoutId id="2147483702" r:id="rId31"/>
    <p:sldLayoutId id="2147483703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936" name="Shape 119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37" name="Google Shape;11937;p59"/>
          <p:cNvSpPr txBox="1"/>
          <p:nvPr>
            <p:ph type="ctrTitle"/>
          </p:nvPr>
        </p:nvSpPr>
        <p:spPr>
          <a:xfrm>
            <a:off x="1257575" y="810750"/>
            <a:ext cx="6701700" cy="265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Optimizing the Shape</a:t>
            </a:r>
            <a:r>
              <a:rPr lang="en"/>
              <a:t> and Heat Dissipation </a:t>
            </a:r>
            <a:r>
              <a:rPr b="0" lang="en">
                <a:solidFill>
                  <a:schemeClr val="accent3"/>
                </a:solidFill>
              </a:rPr>
              <a:t>of a Computer Heat Exchanger</a:t>
            </a:r>
            <a:endParaRPr b="0">
              <a:solidFill>
                <a:schemeClr val="accent3"/>
              </a:solidFill>
            </a:endParaRPr>
          </a:p>
        </p:txBody>
      </p:sp>
      <p:sp>
        <p:nvSpPr>
          <p:cNvPr id="11938" name="Google Shape;11938;p59"/>
          <p:cNvSpPr txBox="1"/>
          <p:nvPr>
            <p:ph idx="1" type="subTitle"/>
          </p:nvPr>
        </p:nvSpPr>
        <p:spPr>
          <a:xfrm>
            <a:off x="4853675" y="3747750"/>
            <a:ext cx="3028500" cy="7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SYDE 411: Numerical Methods and Optimization - Group 13</a:t>
            </a:r>
            <a:endParaRPr/>
          </a:p>
        </p:txBody>
      </p:sp>
      <p:sp>
        <p:nvSpPr>
          <p:cNvPr id="11939" name="Google Shape;11939;p59"/>
          <p:cNvSpPr/>
          <p:nvPr/>
        </p:nvSpPr>
        <p:spPr>
          <a:xfrm>
            <a:off x="200044" y="5309847"/>
            <a:ext cx="74621" cy="74564"/>
          </a:xfrm>
          <a:custGeom>
            <a:rect b="b" l="l" r="r" t="t"/>
            <a:pathLst>
              <a:path extrusionOk="0" h="1324" w="1325">
                <a:moveTo>
                  <a:pt x="1" y="1"/>
                </a:moveTo>
                <a:cubicBezTo>
                  <a:pt x="1" y="1"/>
                  <a:pt x="37" y="129"/>
                  <a:pt x="128" y="286"/>
                </a:cubicBezTo>
                <a:cubicBezTo>
                  <a:pt x="215" y="447"/>
                  <a:pt x="359" y="634"/>
                  <a:pt x="524" y="801"/>
                </a:cubicBezTo>
                <a:cubicBezTo>
                  <a:pt x="690" y="965"/>
                  <a:pt x="878" y="1109"/>
                  <a:pt x="1038" y="1197"/>
                </a:cubicBezTo>
                <a:cubicBezTo>
                  <a:pt x="1196" y="1287"/>
                  <a:pt x="1324" y="1323"/>
                  <a:pt x="1324" y="1323"/>
                </a:cubicBezTo>
                <a:cubicBezTo>
                  <a:pt x="1324" y="1323"/>
                  <a:pt x="1288" y="1195"/>
                  <a:pt x="1197" y="1038"/>
                </a:cubicBezTo>
                <a:cubicBezTo>
                  <a:pt x="1109" y="876"/>
                  <a:pt x="966" y="690"/>
                  <a:pt x="801" y="524"/>
                </a:cubicBezTo>
                <a:cubicBezTo>
                  <a:pt x="635" y="359"/>
                  <a:pt x="447" y="215"/>
                  <a:pt x="286" y="128"/>
                </a:cubicBezTo>
                <a:cubicBezTo>
                  <a:pt x="129" y="37"/>
                  <a:pt x="1" y="1"/>
                  <a:pt x="1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40" name="Google Shape;11940;p59"/>
          <p:cNvSpPr/>
          <p:nvPr/>
        </p:nvSpPr>
        <p:spPr>
          <a:xfrm>
            <a:off x="200044" y="5309847"/>
            <a:ext cx="74564" cy="74564"/>
          </a:xfrm>
          <a:custGeom>
            <a:rect b="b" l="l" r="r" t="t"/>
            <a:pathLst>
              <a:path extrusionOk="0" h="1324" w="1324">
                <a:moveTo>
                  <a:pt x="1323" y="1"/>
                </a:moveTo>
                <a:cubicBezTo>
                  <a:pt x="1323" y="1"/>
                  <a:pt x="1194" y="37"/>
                  <a:pt x="1038" y="128"/>
                </a:cubicBezTo>
                <a:cubicBezTo>
                  <a:pt x="878" y="215"/>
                  <a:pt x="690" y="359"/>
                  <a:pt x="524" y="524"/>
                </a:cubicBezTo>
                <a:cubicBezTo>
                  <a:pt x="359" y="690"/>
                  <a:pt x="215" y="877"/>
                  <a:pt x="128" y="1038"/>
                </a:cubicBezTo>
                <a:cubicBezTo>
                  <a:pt x="37" y="1195"/>
                  <a:pt x="1" y="1323"/>
                  <a:pt x="1" y="1323"/>
                </a:cubicBezTo>
                <a:cubicBezTo>
                  <a:pt x="1" y="1323"/>
                  <a:pt x="129" y="1287"/>
                  <a:pt x="286" y="1197"/>
                </a:cubicBezTo>
                <a:cubicBezTo>
                  <a:pt x="448" y="1109"/>
                  <a:pt x="634" y="966"/>
                  <a:pt x="801" y="801"/>
                </a:cubicBezTo>
                <a:cubicBezTo>
                  <a:pt x="965" y="634"/>
                  <a:pt x="1109" y="447"/>
                  <a:pt x="1197" y="286"/>
                </a:cubicBezTo>
                <a:cubicBezTo>
                  <a:pt x="1288" y="129"/>
                  <a:pt x="1323" y="1"/>
                  <a:pt x="132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944" name="Shape 119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45" name="Google Shape;11945;p60"/>
          <p:cNvSpPr txBox="1"/>
          <p:nvPr>
            <p:ph type="title"/>
          </p:nvPr>
        </p:nvSpPr>
        <p:spPr>
          <a:xfrm>
            <a:off x="720000" y="445025"/>
            <a:ext cx="771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Description</a:t>
            </a:r>
            <a:endParaRPr/>
          </a:p>
        </p:txBody>
      </p:sp>
      <p:sp>
        <p:nvSpPr>
          <p:cNvPr id="11946" name="Google Shape;11946;p60"/>
          <p:cNvSpPr txBox="1"/>
          <p:nvPr>
            <p:ph idx="1" type="subTitle"/>
          </p:nvPr>
        </p:nvSpPr>
        <p:spPr>
          <a:xfrm>
            <a:off x="720000" y="1299600"/>
            <a:ext cx="4294800" cy="269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/>
              <a:t>Heat exchanger, also known as heat sink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/>
              <a:t>Cools CPU by conduction</a:t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/>
              <a:t>Shape and design influences its effectiveness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en"/>
              <a:t>Question: How to optimize shape with the least number of variables?</a:t>
            </a:r>
            <a:endParaRPr/>
          </a:p>
        </p:txBody>
      </p:sp>
      <p:pic>
        <p:nvPicPr>
          <p:cNvPr id="11947" name="Google Shape;11947;p60"/>
          <p:cNvPicPr preferRelativeResize="0"/>
          <p:nvPr/>
        </p:nvPicPr>
        <p:blipFill rotWithShape="1">
          <a:blip r:embed="rId3">
            <a:alphaModFix/>
          </a:blip>
          <a:srcRect b="0" l="6531" r="18399" t="0"/>
          <a:stretch/>
        </p:blipFill>
        <p:spPr>
          <a:xfrm>
            <a:off x="5285025" y="732150"/>
            <a:ext cx="3512276" cy="311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951" name="Shape 11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2" name="Google Shape;11952;p6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Formulation - </a:t>
            </a:r>
            <a:r>
              <a:rPr lang="en" sz="2400"/>
              <a:t>Assumptions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53" name="Google Shape;11953;p61"/>
          <p:cNvSpPr txBox="1"/>
          <p:nvPr>
            <p:ph idx="2" type="subTitle"/>
          </p:nvPr>
        </p:nvSpPr>
        <p:spPr>
          <a:xfrm>
            <a:off x="784075" y="1338425"/>
            <a:ext cx="6812100" cy="3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A1: </a:t>
            </a:r>
            <a:r>
              <a:rPr lang="en"/>
              <a:t>two dimensional heat equation that will still produce a less complex three dimensional 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A2: </a:t>
            </a:r>
            <a:r>
              <a:rPr lang="en"/>
              <a:t>boundary conditions (design constraints) are such that 1. constant temperature at the bottom 2. convection everywhere else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A3: </a:t>
            </a:r>
            <a:r>
              <a:rPr lang="en"/>
              <a:t>heat exchanger cross-section can be modelled by family of functions  The Heat Exchanger is two dimensional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957" name="Shape 11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58" name="Google Shape;11958;p6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Formulation</a:t>
            </a:r>
            <a:endParaRPr/>
          </a:p>
        </p:txBody>
      </p:sp>
      <p:sp>
        <p:nvSpPr>
          <p:cNvPr id="11959" name="Google Shape;11959;p62"/>
          <p:cNvSpPr txBox="1"/>
          <p:nvPr>
            <p:ph idx="2" type="subTitle"/>
          </p:nvPr>
        </p:nvSpPr>
        <p:spPr>
          <a:xfrm>
            <a:off x="720000" y="2148925"/>
            <a:ext cx="3229500" cy="269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Design function </a:t>
            </a:r>
            <a:r>
              <a:rPr lang="en"/>
              <a:t>is a nonlinear, partial differentiation equation over time to model temperature distribution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Formula consists of: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T: temperature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X and y: spatial coordinates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∂</a:t>
            </a:r>
            <a:r>
              <a:rPr baseline="30000" lang="en"/>
              <a:t>2</a:t>
            </a:r>
            <a:r>
              <a:rPr lang="en"/>
              <a:t>T are the second PD’s with respect to x and 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1960" name="Google Shape;11960;p62"/>
          <p:cNvSpPr txBox="1"/>
          <p:nvPr>
            <p:ph idx="3" type="subTitle"/>
          </p:nvPr>
        </p:nvSpPr>
        <p:spPr>
          <a:xfrm>
            <a:off x="720000" y="1446175"/>
            <a:ext cx="2927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2D Heat Equation</a:t>
            </a:r>
            <a:endParaRPr/>
          </a:p>
        </p:txBody>
      </p:sp>
      <p:pic>
        <p:nvPicPr>
          <p:cNvPr id="11961" name="Google Shape;1196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9200" y="681083"/>
            <a:ext cx="3011175" cy="11540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62" name="Google Shape;11962;p6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9200" y="2271000"/>
            <a:ext cx="3011175" cy="240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966" name="Shape 11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67" name="Google Shape;11967;p6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Formulation</a:t>
            </a:r>
            <a:endParaRPr/>
          </a:p>
        </p:txBody>
      </p:sp>
      <p:sp>
        <p:nvSpPr>
          <p:cNvPr id="11968" name="Google Shape;11968;p63"/>
          <p:cNvSpPr txBox="1"/>
          <p:nvPr>
            <p:ph idx="2" type="subTitle"/>
          </p:nvPr>
        </p:nvSpPr>
        <p:spPr>
          <a:xfrm>
            <a:off x="720000" y="2433525"/>
            <a:ext cx="2273100" cy="10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Design variables </a:t>
            </a:r>
            <a:r>
              <a:rPr lang="en"/>
              <a:t>are the coefficients of Legendre polynomials added up to form the shape of the heat exchanger</a:t>
            </a:r>
            <a:endParaRPr/>
          </a:p>
        </p:txBody>
      </p:sp>
      <p:sp>
        <p:nvSpPr>
          <p:cNvPr id="11969" name="Google Shape;11969;p63"/>
          <p:cNvSpPr txBox="1"/>
          <p:nvPr>
            <p:ph idx="3" type="subTitle"/>
          </p:nvPr>
        </p:nvSpPr>
        <p:spPr>
          <a:xfrm>
            <a:off x="720000" y="1819700"/>
            <a:ext cx="29274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Legendre polynomials</a:t>
            </a:r>
            <a:endParaRPr/>
          </a:p>
        </p:txBody>
      </p:sp>
      <p:pic>
        <p:nvPicPr>
          <p:cNvPr id="11970" name="Google Shape;11970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4400" y="1120699"/>
            <a:ext cx="3466174" cy="23125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71" name="Google Shape;11971;p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9975" y="3509288"/>
            <a:ext cx="3990975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975" name="Shape 119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76" name="Google Shape;11976;p64"/>
          <p:cNvSpPr txBox="1"/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Optimization Methods </a:t>
            </a:r>
            <a:endParaRPr/>
          </a:p>
        </p:txBody>
      </p:sp>
      <p:sp>
        <p:nvSpPr>
          <p:cNvPr id="11977" name="Google Shape;11977;p64"/>
          <p:cNvSpPr txBox="1"/>
          <p:nvPr>
            <p:ph idx="1" type="subTitle"/>
          </p:nvPr>
        </p:nvSpPr>
        <p:spPr>
          <a:xfrm>
            <a:off x="720000" y="3016925"/>
            <a:ext cx="19053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ended up being a poor choice due to computational complexity of the Hessian matrix</a:t>
            </a:r>
            <a:endParaRPr/>
          </a:p>
        </p:txBody>
      </p:sp>
      <p:sp>
        <p:nvSpPr>
          <p:cNvPr id="11978" name="Google Shape;11978;p64"/>
          <p:cNvSpPr txBox="1"/>
          <p:nvPr>
            <p:ph idx="2" type="subTitle"/>
          </p:nvPr>
        </p:nvSpPr>
        <p:spPr>
          <a:xfrm>
            <a:off x="3051525" y="2989650"/>
            <a:ext cx="1971900" cy="10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was a less expensive method and therefore more </a:t>
            </a:r>
            <a:r>
              <a:rPr lang="en"/>
              <a:t>appropriate</a:t>
            </a:r>
            <a:r>
              <a:rPr lang="en"/>
              <a:t> to utilize</a:t>
            </a:r>
            <a:endParaRPr/>
          </a:p>
        </p:txBody>
      </p:sp>
      <p:sp>
        <p:nvSpPr>
          <p:cNvPr id="11979" name="Google Shape;11979;p64"/>
          <p:cNvSpPr txBox="1"/>
          <p:nvPr>
            <p:ph idx="3" type="subTitle"/>
          </p:nvPr>
        </p:nvSpPr>
        <p:spPr>
          <a:xfrm>
            <a:off x="5316350" y="3016925"/>
            <a:ext cx="3008400" cy="22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the problem space is filled with local minima, we need to repeat the steepest descent method many times with different initial conditions </a:t>
            </a:r>
            <a:endParaRPr/>
          </a:p>
        </p:txBody>
      </p:sp>
      <p:sp>
        <p:nvSpPr>
          <p:cNvPr id="11980" name="Google Shape;11980;p64"/>
          <p:cNvSpPr txBox="1"/>
          <p:nvPr>
            <p:ph idx="4" type="subTitle"/>
          </p:nvPr>
        </p:nvSpPr>
        <p:spPr>
          <a:xfrm>
            <a:off x="720000" y="2458025"/>
            <a:ext cx="2451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Newton’s Method</a:t>
            </a:r>
            <a:endParaRPr/>
          </a:p>
        </p:txBody>
      </p:sp>
      <p:sp>
        <p:nvSpPr>
          <p:cNvPr id="11981" name="Google Shape;11981;p64"/>
          <p:cNvSpPr txBox="1"/>
          <p:nvPr>
            <p:ph idx="5" type="subTitle"/>
          </p:nvPr>
        </p:nvSpPr>
        <p:spPr>
          <a:xfrm>
            <a:off x="3051525" y="2458025"/>
            <a:ext cx="25440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Steepest Descent</a:t>
            </a:r>
            <a:endParaRPr/>
          </a:p>
        </p:txBody>
      </p:sp>
      <p:sp>
        <p:nvSpPr>
          <p:cNvPr id="11982" name="Google Shape;11982;p64"/>
          <p:cNvSpPr txBox="1"/>
          <p:nvPr>
            <p:ph idx="6" type="subTitle"/>
          </p:nvPr>
        </p:nvSpPr>
        <p:spPr>
          <a:xfrm>
            <a:off x="5295000" y="2458025"/>
            <a:ext cx="3705300" cy="55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Nonlinearity &amp; Nonconvexity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986" name="Shape 1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7" name="Google Shape;11987;p65"/>
          <p:cNvSpPr txBox="1"/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Optimization Method</a:t>
            </a:r>
            <a:endParaRPr/>
          </a:p>
        </p:txBody>
      </p:sp>
      <p:sp>
        <p:nvSpPr>
          <p:cNvPr id="11988" name="Google Shape;11988;p65"/>
          <p:cNvSpPr txBox="1"/>
          <p:nvPr>
            <p:ph idx="3" type="subTitle"/>
          </p:nvPr>
        </p:nvSpPr>
        <p:spPr>
          <a:xfrm>
            <a:off x="720000" y="1937525"/>
            <a:ext cx="3996000" cy="30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Select X random coefficients ranging from -100 to 100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Perform steepest descent using first derivative and temperature function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➢"/>
            </a:pPr>
            <a:r>
              <a:rPr lang="en"/>
              <a:t>Output the smallest local minima as the closest to the global minima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992" name="Shape 11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3" name="Google Shape;11993;p66"/>
          <p:cNvSpPr txBox="1"/>
          <p:nvPr>
            <p:ph type="title"/>
          </p:nvPr>
        </p:nvSpPr>
        <p:spPr>
          <a:xfrm>
            <a:off x="720000" y="826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1994" name="Google Shape;11994;p66"/>
          <p:cNvSpPr txBox="1"/>
          <p:nvPr>
            <p:ph idx="3" type="subTitle"/>
          </p:nvPr>
        </p:nvSpPr>
        <p:spPr>
          <a:xfrm>
            <a:off x="720000" y="1937525"/>
            <a:ext cx="3996000" cy="307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11998" name="Shape 11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99" name="Google Shape;11999;p67"/>
          <p:cNvSpPr txBox="1"/>
          <p:nvPr>
            <p:ph type="title"/>
          </p:nvPr>
        </p:nvSpPr>
        <p:spPr>
          <a:xfrm>
            <a:off x="2347938" y="1287125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12000" name="Google Shape;12000;p67"/>
          <p:cNvSpPr txBox="1"/>
          <p:nvPr>
            <p:ph idx="1" type="subTitle"/>
          </p:nvPr>
        </p:nvSpPr>
        <p:spPr>
          <a:xfrm>
            <a:off x="2347900" y="2451050"/>
            <a:ext cx="4448100" cy="105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Do you have any questions?</a:t>
            </a:r>
            <a:endParaRPr/>
          </a:p>
        </p:txBody>
      </p:sp>
      <p:cxnSp>
        <p:nvCxnSpPr>
          <p:cNvPr id="12001" name="Google Shape;12001;p67"/>
          <p:cNvCxnSpPr/>
          <p:nvPr/>
        </p:nvCxnSpPr>
        <p:spPr>
          <a:xfrm flipH="1">
            <a:off x="6261550" y="2453353"/>
            <a:ext cx="3237600" cy="32379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2002" name="Google Shape;12002;p67"/>
          <p:cNvGrpSpPr/>
          <p:nvPr/>
        </p:nvGrpSpPr>
        <p:grpSpPr>
          <a:xfrm>
            <a:off x="7985221" y="1094685"/>
            <a:ext cx="224400" cy="224400"/>
            <a:chOff x="2579307" y="4011958"/>
            <a:chExt cx="78695" cy="78695"/>
          </a:xfrm>
        </p:grpSpPr>
        <p:sp>
          <p:nvSpPr>
            <p:cNvPr id="12003" name="Google Shape;12003;p67"/>
            <p:cNvSpPr/>
            <p:nvPr/>
          </p:nvSpPr>
          <p:spPr>
            <a:xfrm>
              <a:off x="2579307" y="401195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4" name="Google Shape;12004;p67"/>
            <p:cNvSpPr/>
            <p:nvPr/>
          </p:nvSpPr>
          <p:spPr>
            <a:xfrm flipH="1">
              <a:off x="2579307" y="401195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005" name="Google Shape;12005;p67"/>
          <p:cNvGrpSpPr/>
          <p:nvPr/>
        </p:nvGrpSpPr>
        <p:grpSpPr>
          <a:xfrm>
            <a:off x="812996" y="3695135"/>
            <a:ext cx="224400" cy="224400"/>
            <a:chOff x="2579307" y="4011958"/>
            <a:chExt cx="78695" cy="78695"/>
          </a:xfrm>
        </p:grpSpPr>
        <p:sp>
          <p:nvSpPr>
            <p:cNvPr id="12006" name="Google Shape;12006;p67"/>
            <p:cNvSpPr/>
            <p:nvPr/>
          </p:nvSpPr>
          <p:spPr>
            <a:xfrm>
              <a:off x="2579307" y="401195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7" name="Google Shape;12007;p67"/>
            <p:cNvSpPr/>
            <p:nvPr/>
          </p:nvSpPr>
          <p:spPr>
            <a:xfrm flipH="1">
              <a:off x="2579307" y="4011958"/>
              <a:ext cx="78695" cy="78695"/>
            </a:xfrm>
            <a:custGeom>
              <a:rect b="b" l="l" r="r" t="t"/>
              <a:pathLst>
                <a:path extrusionOk="0" h="1324" w="1324">
                  <a:moveTo>
                    <a:pt x="1323" y="1"/>
                  </a:moveTo>
                  <a:cubicBezTo>
                    <a:pt x="1323" y="1"/>
                    <a:pt x="1194" y="37"/>
                    <a:pt x="1038" y="128"/>
                  </a:cubicBezTo>
                  <a:cubicBezTo>
                    <a:pt x="878" y="216"/>
                    <a:pt x="690" y="360"/>
                    <a:pt x="524" y="524"/>
                  </a:cubicBezTo>
                  <a:cubicBezTo>
                    <a:pt x="359" y="690"/>
                    <a:pt x="215" y="878"/>
                    <a:pt x="128" y="1038"/>
                  </a:cubicBezTo>
                  <a:cubicBezTo>
                    <a:pt x="37" y="1195"/>
                    <a:pt x="1" y="1323"/>
                    <a:pt x="1" y="1323"/>
                  </a:cubicBezTo>
                  <a:cubicBezTo>
                    <a:pt x="1" y="1323"/>
                    <a:pt x="129" y="1287"/>
                    <a:pt x="286" y="1197"/>
                  </a:cubicBezTo>
                  <a:cubicBezTo>
                    <a:pt x="448" y="1109"/>
                    <a:pt x="634" y="967"/>
                    <a:pt x="801" y="801"/>
                  </a:cubicBezTo>
                  <a:cubicBezTo>
                    <a:pt x="965" y="634"/>
                    <a:pt x="1109" y="447"/>
                    <a:pt x="1197" y="287"/>
                  </a:cubicBezTo>
                  <a:cubicBezTo>
                    <a:pt x="1287" y="129"/>
                    <a:pt x="1323" y="1"/>
                    <a:pt x="132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08" name="Google Shape;12008;p67"/>
          <p:cNvSpPr/>
          <p:nvPr/>
        </p:nvSpPr>
        <p:spPr>
          <a:xfrm>
            <a:off x="1950150" y="3293575"/>
            <a:ext cx="5330400" cy="942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dvanced Topics in Differential Equations - Doctor of Philosophy (Ph.D.) in Mathematics by Slidesgo">
  <a:themeElements>
    <a:clrScheme name="Simple Light">
      <a:dk1>
        <a:srgbClr val="0D2A47"/>
      </a:dk1>
      <a:lt1>
        <a:srgbClr val="FEF0D4"/>
      </a:lt1>
      <a:dk2>
        <a:srgbClr val="FFFFFF"/>
      </a:dk2>
      <a:lt2>
        <a:srgbClr val="0D2A47"/>
      </a:lt2>
      <a:accent1>
        <a:srgbClr val="0D2A47"/>
      </a:accent1>
      <a:accent2>
        <a:srgbClr val="F1DBA8"/>
      </a:accent2>
      <a:accent3>
        <a:srgbClr val="FFFBF2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